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26" r:id="rId2"/>
    <p:sldMasterId id="2147483738" r:id="rId3"/>
    <p:sldMasterId id="2147483714" r:id="rId4"/>
    <p:sldMasterId id="2147483690" r:id="rId5"/>
    <p:sldMasterId id="2147483702" r:id="rId6"/>
    <p:sldMasterId id="2147483678" r:id="rId7"/>
  </p:sldMasterIdLst>
  <p:notesMasterIdLst>
    <p:notesMasterId r:id="rId12"/>
  </p:notesMasterIdLst>
  <p:handoutMasterIdLst>
    <p:handoutMasterId r:id="rId13"/>
  </p:handoutMasterIdLst>
  <p:sldIdLst>
    <p:sldId id="276" r:id="rId8"/>
    <p:sldId id="285" r:id="rId9"/>
    <p:sldId id="283" r:id="rId10"/>
    <p:sldId id="284" r:id="rId11"/>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4246E2"/>
    <a:srgbClr val="9597EF"/>
    <a:srgbClr val="A4D8BD"/>
    <a:srgbClr val="5EBA8A"/>
    <a:srgbClr val="449E6F"/>
    <a:srgbClr val="CDDEF7"/>
    <a:srgbClr val="3366FF"/>
    <a:srgbClr val="AECA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705" autoAdjust="0"/>
  </p:normalViewPr>
  <p:slideViewPr>
    <p:cSldViewPr>
      <p:cViewPr>
        <p:scale>
          <a:sx n="110" d="100"/>
          <a:sy n="110" d="100"/>
        </p:scale>
        <p:origin x="-7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7" d="100"/>
          <a:sy n="77" d="100"/>
        </p:scale>
        <p:origin x="-3258"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15BCB05-E89D-4A00-ACB8-827F2D994985}" type="datetimeFigureOut">
              <a:rPr lang="de-DE"/>
              <a:pPr>
                <a:defRPr/>
              </a:pPr>
              <a:t>27.02.2012</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de-DE"/>
              <a:t>draft version 18.03.2011/ VD/ V. Zeisler</a:t>
            </a:r>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F2AFDC5-43E3-4B92-9EE6-5B8D7B5E9ABA}" type="slidenum">
              <a:rPr lang="de-DE"/>
              <a:pPr>
                <a:defRPr/>
              </a:pPr>
              <a:t>‹Nr.›</a:t>
            </a:fld>
            <a:endParaRPr lang="de-DE"/>
          </a:p>
        </p:txBody>
      </p:sp>
    </p:spTree>
    <p:extLst>
      <p:ext uri="{BB962C8B-B14F-4D97-AF65-F5344CB8AC3E}">
        <p14:creationId xmlns:p14="http://schemas.microsoft.com/office/powerpoint/2010/main" xmlns="" val="27758210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8F17EA5-92DA-4DB2-82DC-48EDD57D3FAF}" type="datetimeFigureOut">
              <a:rPr lang="de-DE"/>
              <a:pPr>
                <a:defRPr/>
              </a:pPr>
              <a:t>27.02.2012</a:t>
            </a:fld>
            <a:endParaRPr lang="de-D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de-DE"/>
              <a:t>draft version 18.03.2011/ VD/ V. Zeisler</a:t>
            </a: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5B93CBB-9A40-463B-BD66-1D4A4DA4BEE9}" type="slidenum">
              <a:rPr lang="de-DE"/>
              <a:pPr>
                <a:defRPr/>
              </a:pPr>
              <a:t>‹Nr.›</a:t>
            </a:fld>
            <a:endParaRPr lang="de-DE"/>
          </a:p>
        </p:txBody>
      </p:sp>
    </p:spTree>
    <p:extLst>
      <p:ext uri="{BB962C8B-B14F-4D97-AF65-F5344CB8AC3E}">
        <p14:creationId xmlns:p14="http://schemas.microsoft.com/office/powerpoint/2010/main" xmlns="" val="36804139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1600" b="1">
                <a:solidFill>
                  <a:srgbClr val="004A78"/>
                </a:solidFill>
                <a:latin typeface="Arial" pitchFamily="34" charset="0"/>
                <a:ea typeface="ＭＳ Ｐゴシック"/>
                <a:cs typeface="ＭＳ Ｐゴシック"/>
              </a:defRPr>
            </a:lvl1pPr>
            <a:lvl2pPr marL="742950" indent="-285750" defTabSz="915988" eaLnBrk="0" hangingPunct="0">
              <a:defRPr sz="1600" b="1">
                <a:solidFill>
                  <a:srgbClr val="004A78"/>
                </a:solidFill>
                <a:latin typeface="Arial" pitchFamily="34" charset="0"/>
                <a:ea typeface="ＭＳ Ｐゴシック"/>
                <a:cs typeface="ＭＳ Ｐゴシック"/>
              </a:defRPr>
            </a:lvl2pPr>
            <a:lvl3pPr marL="1143000" indent="-228600" defTabSz="915988" eaLnBrk="0" hangingPunct="0">
              <a:defRPr sz="1600" b="1">
                <a:solidFill>
                  <a:srgbClr val="004A78"/>
                </a:solidFill>
                <a:latin typeface="Arial" pitchFamily="34" charset="0"/>
                <a:ea typeface="ＭＳ Ｐゴシック"/>
                <a:cs typeface="ＭＳ Ｐゴシック"/>
              </a:defRPr>
            </a:lvl3pPr>
            <a:lvl4pPr marL="1600200" indent="-228600" defTabSz="915988" eaLnBrk="0" hangingPunct="0">
              <a:defRPr sz="1600" b="1">
                <a:solidFill>
                  <a:srgbClr val="004A78"/>
                </a:solidFill>
                <a:latin typeface="Arial" pitchFamily="34" charset="0"/>
                <a:ea typeface="ＭＳ Ｐゴシック"/>
                <a:cs typeface="ＭＳ Ｐゴシック"/>
              </a:defRPr>
            </a:lvl4pPr>
            <a:lvl5pPr marL="2057400" indent="-228600" defTabSz="915988" eaLnBrk="0" hangingPunct="0">
              <a:defRPr sz="1600" b="1">
                <a:solidFill>
                  <a:srgbClr val="004A78"/>
                </a:solidFill>
                <a:latin typeface="Arial" pitchFamily="34" charset="0"/>
                <a:ea typeface="ＭＳ Ｐゴシック"/>
                <a:cs typeface="ＭＳ Ｐゴシック"/>
              </a:defRPr>
            </a:lvl5pPr>
            <a:lvl6pPr marL="25146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6pPr>
            <a:lvl7pPr marL="29718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7pPr>
            <a:lvl8pPr marL="34290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8pPr>
            <a:lvl9pPr marL="38862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9pPr>
          </a:lstStyle>
          <a:p>
            <a:pPr eaLnBrk="1" hangingPunct="1"/>
            <a:fld id="{BEA1DFCE-ADF3-4B63-95EB-6E5C77760D99}" type="slidenum">
              <a:rPr lang="de-DE" sz="1000" b="0">
                <a:solidFill>
                  <a:srgbClr val="000000"/>
                </a:solidFill>
                <a:latin typeface="Times New Roman" pitchFamily="18" charset="0"/>
              </a:rPr>
              <a:pPr eaLnBrk="1" hangingPunct="1"/>
              <a:t>2</a:t>
            </a:fld>
            <a:endParaRPr lang="de-DE" sz="1000" b="0">
              <a:solidFill>
                <a:srgbClr val="000000"/>
              </a:solidFill>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1600" b="1">
                <a:solidFill>
                  <a:srgbClr val="004A78"/>
                </a:solidFill>
                <a:latin typeface="Arial" pitchFamily="34" charset="0"/>
                <a:ea typeface="ＭＳ Ｐゴシック"/>
                <a:cs typeface="ＭＳ Ｐゴシック"/>
              </a:defRPr>
            </a:lvl1pPr>
            <a:lvl2pPr marL="742950" indent="-285750" defTabSz="915988" eaLnBrk="0" hangingPunct="0">
              <a:defRPr sz="1600" b="1">
                <a:solidFill>
                  <a:srgbClr val="004A78"/>
                </a:solidFill>
                <a:latin typeface="Arial" pitchFamily="34" charset="0"/>
                <a:ea typeface="ＭＳ Ｐゴシック"/>
                <a:cs typeface="ＭＳ Ｐゴシック"/>
              </a:defRPr>
            </a:lvl2pPr>
            <a:lvl3pPr marL="1143000" indent="-228600" defTabSz="915988" eaLnBrk="0" hangingPunct="0">
              <a:defRPr sz="1600" b="1">
                <a:solidFill>
                  <a:srgbClr val="004A78"/>
                </a:solidFill>
                <a:latin typeface="Arial" pitchFamily="34" charset="0"/>
                <a:ea typeface="ＭＳ Ｐゴシック"/>
                <a:cs typeface="ＭＳ Ｐゴシック"/>
              </a:defRPr>
            </a:lvl3pPr>
            <a:lvl4pPr marL="1600200" indent="-228600" defTabSz="915988" eaLnBrk="0" hangingPunct="0">
              <a:defRPr sz="1600" b="1">
                <a:solidFill>
                  <a:srgbClr val="004A78"/>
                </a:solidFill>
                <a:latin typeface="Arial" pitchFamily="34" charset="0"/>
                <a:ea typeface="ＭＳ Ｐゴシック"/>
                <a:cs typeface="ＭＳ Ｐゴシック"/>
              </a:defRPr>
            </a:lvl4pPr>
            <a:lvl5pPr marL="2057400" indent="-228600" defTabSz="915988" eaLnBrk="0" hangingPunct="0">
              <a:defRPr sz="1600" b="1">
                <a:solidFill>
                  <a:srgbClr val="004A78"/>
                </a:solidFill>
                <a:latin typeface="Arial" pitchFamily="34" charset="0"/>
                <a:ea typeface="ＭＳ Ｐゴシック"/>
                <a:cs typeface="ＭＳ Ｐゴシック"/>
              </a:defRPr>
            </a:lvl5pPr>
            <a:lvl6pPr marL="25146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6pPr>
            <a:lvl7pPr marL="29718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7pPr>
            <a:lvl8pPr marL="34290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8pPr>
            <a:lvl9pPr marL="38862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9pPr>
          </a:lstStyle>
          <a:p>
            <a:pPr eaLnBrk="1" hangingPunct="1"/>
            <a:fld id="{BEA1DFCE-ADF3-4B63-95EB-6E5C77760D99}" type="slidenum">
              <a:rPr lang="de-DE" sz="1000" b="0">
                <a:solidFill>
                  <a:srgbClr val="000000"/>
                </a:solidFill>
                <a:latin typeface="Times New Roman" pitchFamily="18" charset="0"/>
              </a:rPr>
              <a:pPr eaLnBrk="1" hangingPunct="1"/>
              <a:t>3</a:t>
            </a:fld>
            <a:endParaRPr lang="de-DE" sz="1000" b="0">
              <a:solidFill>
                <a:srgbClr val="000000"/>
              </a:solidFill>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1600" b="1">
                <a:solidFill>
                  <a:srgbClr val="004A78"/>
                </a:solidFill>
                <a:latin typeface="Arial" pitchFamily="34" charset="0"/>
                <a:ea typeface="ＭＳ Ｐゴシック"/>
                <a:cs typeface="ＭＳ Ｐゴシック"/>
              </a:defRPr>
            </a:lvl1pPr>
            <a:lvl2pPr marL="742950" indent="-285750" defTabSz="915988" eaLnBrk="0" hangingPunct="0">
              <a:defRPr sz="1600" b="1">
                <a:solidFill>
                  <a:srgbClr val="004A78"/>
                </a:solidFill>
                <a:latin typeface="Arial" pitchFamily="34" charset="0"/>
                <a:ea typeface="ＭＳ Ｐゴシック"/>
                <a:cs typeface="ＭＳ Ｐゴシック"/>
              </a:defRPr>
            </a:lvl2pPr>
            <a:lvl3pPr marL="1143000" indent="-228600" defTabSz="915988" eaLnBrk="0" hangingPunct="0">
              <a:defRPr sz="1600" b="1">
                <a:solidFill>
                  <a:srgbClr val="004A78"/>
                </a:solidFill>
                <a:latin typeface="Arial" pitchFamily="34" charset="0"/>
                <a:ea typeface="ＭＳ Ｐゴシック"/>
                <a:cs typeface="ＭＳ Ｐゴシック"/>
              </a:defRPr>
            </a:lvl3pPr>
            <a:lvl4pPr marL="1600200" indent="-228600" defTabSz="915988" eaLnBrk="0" hangingPunct="0">
              <a:defRPr sz="1600" b="1">
                <a:solidFill>
                  <a:srgbClr val="004A78"/>
                </a:solidFill>
                <a:latin typeface="Arial" pitchFamily="34" charset="0"/>
                <a:ea typeface="ＭＳ Ｐゴシック"/>
                <a:cs typeface="ＭＳ Ｐゴシック"/>
              </a:defRPr>
            </a:lvl4pPr>
            <a:lvl5pPr marL="2057400" indent="-228600" defTabSz="915988" eaLnBrk="0" hangingPunct="0">
              <a:defRPr sz="1600" b="1">
                <a:solidFill>
                  <a:srgbClr val="004A78"/>
                </a:solidFill>
                <a:latin typeface="Arial" pitchFamily="34" charset="0"/>
                <a:ea typeface="ＭＳ Ｐゴシック"/>
                <a:cs typeface="ＭＳ Ｐゴシック"/>
              </a:defRPr>
            </a:lvl5pPr>
            <a:lvl6pPr marL="25146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6pPr>
            <a:lvl7pPr marL="29718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7pPr>
            <a:lvl8pPr marL="34290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8pPr>
            <a:lvl9pPr marL="3886200" indent="-228600" defTabSz="915988" eaLnBrk="0" fontAlgn="base" hangingPunct="0">
              <a:spcBef>
                <a:spcPct val="0"/>
              </a:spcBef>
              <a:spcAft>
                <a:spcPct val="0"/>
              </a:spcAft>
              <a:defRPr sz="1600" b="1">
                <a:solidFill>
                  <a:srgbClr val="004A78"/>
                </a:solidFill>
                <a:latin typeface="Arial" pitchFamily="34" charset="0"/>
                <a:ea typeface="ＭＳ Ｐゴシック"/>
                <a:cs typeface="ＭＳ Ｐゴシック"/>
              </a:defRPr>
            </a:lvl9pPr>
          </a:lstStyle>
          <a:p>
            <a:pPr eaLnBrk="1" hangingPunct="1"/>
            <a:fld id="{BEA1DFCE-ADF3-4B63-95EB-6E5C77760D99}" type="slidenum">
              <a:rPr lang="de-DE" sz="1000" b="0">
                <a:solidFill>
                  <a:srgbClr val="000000"/>
                </a:solidFill>
                <a:latin typeface="Times New Roman" pitchFamily="18" charset="0"/>
              </a:rPr>
              <a:pPr eaLnBrk="1" hangingPunct="1"/>
              <a:t>4</a:t>
            </a:fld>
            <a:endParaRPr lang="de-DE" sz="1000" b="0">
              <a:solidFill>
                <a:srgbClr val="000000"/>
              </a:solidFill>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p:txBody>
          <a:bodyPr/>
          <a:lstStyle>
            <a:lvl1pPr fontAlgn="auto">
              <a:defRPr/>
            </a:lvl1pPr>
          </a:lstStyle>
          <a:p>
            <a:pPr>
              <a:defRPr/>
            </a:pPr>
            <a:fld id="{FC00E65E-8FB6-4D76-B2DE-3602A4365D85}" type="slidenum">
              <a:rPr lang="de-DE"/>
              <a:pPr>
                <a:defRPr/>
              </a:pPr>
              <a:t>‹Nr.›</a:t>
            </a:fld>
            <a:endParaRPr lang="de-DE"/>
          </a:p>
        </p:txBody>
      </p:sp>
    </p:spTree>
    <p:extLst>
      <p:ext uri="{BB962C8B-B14F-4D97-AF65-F5344CB8AC3E}">
        <p14:creationId xmlns:p14="http://schemas.microsoft.com/office/powerpoint/2010/main" xmlns="" val="373936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p:txBody>
          <a:bodyPr/>
          <a:lstStyle>
            <a:lvl1pPr fontAlgn="auto">
              <a:defRPr/>
            </a:lvl1pPr>
          </a:lstStyle>
          <a:p>
            <a:pPr>
              <a:defRPr/>
            </a:pPr>
            <a:fld id="{BAB7D481-79E2-49DE-AF05-596B0DEE26DE}" type="slidenum">
              <a:rPr lang="de-DE"/>
              <a:pPr>
                <a:defRPr/>
              </a:pPr>
              <a:t>‹Nr.›</a:t>
            </a:fld>
            <a:endParaRPr lang="de-DE"/>
          </a:p>
        </p:txBody>
      </p:sp>
    </p:spTree>
    <p:extLst>
      <p:ext uri="{BB962C8B-B14F-4D97-AF65-F5344CB8AC3E}">
        <p14:creationId xmlns:p14="http://schemas.microsoft.com/office/powerpoint/2010/main" xmlns="" val="394835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4638" y="260350"/>
            <a:ext cx="2051050" cy="6192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68313" y="260350"/>
            <a:ext cx="6003925" cy="6192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p:txBody>
          <a:bodyPr/>
          <a:lstStyle>
            <a:lvl1pPr fontAlgn="auto">
              <a:defRPr/>
            </a:lvl1pPr>
          </a:lstStyle>
          <a:p>
            <a:pPr>
              <a:defRPr/>
            </a:pPr>
            <a:fld id="{37F5C0BF-5D5C-4763-AC38-6CCF2883559C}" type="slidenum">
              <a:rPr lang="de-DE"/>
              <a:pPr>
                <a:defRPr/>
              </a:pPr>
              <a:t>‹Nr.›</a:t>
            </a:fld>
            <a:endParaRPr lang="de-DE"/>
          </a:p>
        </p:txBody>
      </p:sp>
    </p:spTree>
    <p:extLst>
      <p:ext uri="{BB962C8B-B14F-4D97-AF65-F5344CB8AC3E}">
        <p14:creationId xmlns:p14="http://schemas.microsoft.com/office/powerpoint/2010/main" xmlns="" val="71317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6840537" cy="995363"/>
          </a:xfrm>
        </p:spPr>
        <p:txBody>
          <a:bodyPr/>
          <a:lstStyle/>
          <a:p>
            <a:r>
              <a:rPr lang="de-DE" smtClean="0"/>
              <a:t>Titelmasterformat durch Klicken bearbeiten</a:t>
            </a:r>
            <a:endParaRPr lang="de-DE"/>
          </a:p>
        </p:txBody>
      </p:sp>
      <p:sp>
        <p:nvSpPr>
          <p:cNvPr id="3" name="SmartArt-Platzhalter 2"/>
          <p:cNvSpPr>
            <a:spLocks noGrp="1"/>
          </p:cNvSpPr>
          <p:nvPr>
            <p:ph type="dgm" idx="1"/>
          </p:nvPr>
        </p:nvSpPr>
        <p:spPr>
          <a:xfrm>
            <a:off x="468313" y="1614488"/>
            <a:ext cx="8207375" cy="4838700"/>
          </a:xfrm>
        </p:spPr>
        <p:txBody>
          <a:bodyPr/>
          <a:lstStyle/>
          <a:p>
            <a:pPr lvl="0"/>
            <a:endParaRPr lang="de-DE" noProof="0" smtClean="0"/>
          </a:p>
        </p:txBody>
      </p:sp>
      <p:sp>
        <p:nvSpPr>
          <p:cNvPr id="4" name="Rectangle 6"/>
          <p:cNvSpPr>
            <a:spLocks noGrp="1" noChangeArrowheads="1"/>
          </p:cNvSpPr>
          <p:nvPr>
            <p:ph type="sldNum" sz="quarter" idx="10"/>
          </p:nvPr>
        </p:nvSpPr>
        <p:spPr/>
        <p:txBody>
          <a:bodyPr/>
          <a:lstStyle>
            <a:lvl1pPr fontAlgn="auto">
              <a:defRPr/>
            </a:lvl1pPr>
          </a:lstStyle>
          <a:p>
            <a:pPr>
              <a:defRPr/>
            </a:pPr>
            <a:fld id="{47D696EA-3D9A-4655-8DED-F5D1C681E2D5}" type="slidenum">
              <a:rPr lang="de-DE"/>
              <a:pPr>
                <a:defRPr/>
              </a:pPr>
              <a:t>‹Nr.›</a:t>
            </a:fld>
            <a:endParaRPr lang="de-DE"/>
          </a:p>
        </p:txBody>
      </p:sp>
    </p:spTree>
    <p:extLst>
      <p:ext uri="{BB962C8B-B14F-4D97-AF65-F5344CB8AC3E}">
        <p14:creationId xmlns:p14="http://schemas.microsoft.com/office/powerpoint/2010/main" xmlns="" val="1640178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6840537" cy="995363"/>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468313" y="1614488"/>
            <a:ext cx="8207375" cy="4838700"/>
          </a:xfrm>
        </p:spPr>
        <p:txBody>
          <a:bodyPr/>
          <a:lstStyle/>
          <a:p>
            <a:pPr lvl="0"/>
            <a:endParaRPr lang="de-DE" noProof="0" smtClean="0"/>
          </a:p>
        </p:txBody>
      </p:sp>
      <p:sp>
        <p:nvSpPr>
          <p:cNvPr id="4" name="Rectangle 6"/>
          <p:cNvSpPr>
            <a:spLocks noGrp="1" noChangeArrowheads="1"/>
          </p:cNvSpPr>
          <p:nvPr>
            <p:ph type="sldNum" sz="quarter" idx="10"/>
          </p:nvPr>
        </p:nvSpPr>
        <p:spPr/>
        <p:txBody>
          <a:bodyPr/>
          <a:lstStyle>
            <a:lvl1pPr fontAlgn="auto">
              <a:defRPr/>
            </a:lvl1pPr>
          </a:lstStyle>
          <a:p>
            <a:pPr>
              <a:defRPr/>
            </a:pPr>
            <a:fld id="{01104E84-8EEF-4CD3-8ABC-D8E282062F55}" type="slidenum">
              <a:rPr lang="de-DE"/>
              <a:pPr>
                <a:defRPr/>
              </a:pPr>
              <a:t>‹Nr.›</a:t>
            </a:fld>
            <a:endParaRPr lang="de-DE"/>
          </a:p>
        </p:txBody>
      </p:sp>
    </p:spTree>
    <p:extLst>
      <p:ext uri="{BB962C8B-B14F-4D97-AF65-F5344CB8AC3E}">
        <p14:creationId xmlns:p14="http://schemas.microsoft.com/office/powerpoint/2010/main" xmlns="" val="135715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6840537" cy="99536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68313" y="1614488"/>
            <a:ext cx="4027487" cy="48387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14488"/>
            <a:ext cx="4027488" cy="48387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p:txBody>
          <a:bodyPr/>
          <a:lstStyle>
            <a:lvl1pPr fontAlgn="auto">
              <a:defRPr/>
            </a:lvl1pPr>
          </a:lstStyle>
          <a:p>
            <a:pPr>
              <a:defRPr/>
            </a:pPr>
            <a:fld id="{C84C5EFF-3705-44E0-9A18-C63F35A01252}" type="slidenum">
              <a:rPr lang="de-DE"/>
              <a:pPr>
                <a:defRPr/>
              </a:pPr>
              <a:t>‹Nr.›</a:t>
            </a:fld>
            <a:endParaRPr lang="de-DE"/>
          </a:p>
        </p:txBody>
      </p:sp>
    </p:spTree>
    <p:extLst>
      <p:ext uri="{BB962C8B-B14F-4D97-AF65-F5344CB8AC3E}">
        <p14:creationId xmlns:p14="http://schemas.microsoft.com/office/powerpoint/2010/main" xmlns="" val="686129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6840537" cy="995363"/>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614488"/>
            <a:ext cx="4027487" cy="48387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14488"/>
            <a:ext cx="4027488" cy="23431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0038"/>
            <a:ext cx="4027488" cy="23431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6"/>
          <p:cNvSpPr>
            <a:spLocks noGrp="1" noChangeArrowheads="1"/>
          </p:cNvSpPr>
          <p:nvPr>
            <p:ph type="sldNum" sz="quarter" idx="10"/>
          </p:nvPr>
        </p:nvSpPr>
        <p:spPr/>
        <p:txBody>
          <a:bodyPr/>
          <a:lstStyle>
            <a:lvl1pPr fontAlgn="auto">
              <a:defRPr/>
            </a:lvl1pPr>
          </a:lstStyle>
          <a:p>
            <a:pPr>
              <a:defRPr/>
            </a:pPr>
            <a:fld id="{7A37242D-0D4C-4842-B90C-9A7202C2ED97}" type="slidenum">
              <a:rPr lang="de-DE"/>
              <a:pPr>
                <a:defRPr/>
              </a:pPr>
              <a:t>‹Nr.›</a:t>
            </a:fld>
            <a:endParaRPr lang="de-DE"/>
          </a:p>
        </p:txBody>
      </p:sp>
    </p:spTree>
    <p:extLst>
      <p:ext uri="{BB962C8B-B14F-4D97-AF65-F5344CB8AC3E}">
        <p14:creationId xmlns:p14="http://schemas.microsoft.com/office/powerpoint/2010/main" xmlns="" val="2606243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68313" y="260350"/>
            <a:ext cx="8207375" cy="61928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p:txBody>
          <a:bodyPr/>
          <a:lstStyle>
            <a:lvl1pPr fontAlgn="auto">
              <a:defRPr/>
            </a:lvl1pPr>
          </a:lstStyle>
          <a:p>
            <a:pPr>
              <a:defRPr/>
            </a:pPr>
            <a:fld id="{5AB16374-412E-488F-B29D-9EB21F7CBD58}" type="slidenum">
              <a:rPr lang="de-DE"/>
              <a:pPr>
                <a:defRPr/>
              </a:pPr>
              <a:t>‹Nr.›</a:t>
            </a:fld>
            <a:endParaRPr lang="de-DE"/>
          </a:p>
        </p:txBody>
      </p:sp>
    </p:spTree>
    <p:extLst>
      <p:ext uri="{BB962C8B-B14F-4D97-AF65-F5344CB8AC3E}">
        <p14:creationId xmlns:p14="http://schemas.microsoft.com/office/powerpoint/2010/main" xmlns="" val="642757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68313" y="260350"/>
            <a:ext cx="6840537" cy="995363"/>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68313" y="1614488"/>
            <a:ext cx="4027487" cy="23431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14488"/>
            <a:ext cx="4027488" cy="23431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313" y="4110038"/>
            <a:ext cx="4027487" cy="23431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4110038"/>
            <a:ext cx="4027488" cy="23431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p:txBody>
          <a:bodyPr/>
          <a:lstStyle>
            <a:lvl1pPr fontAlgn="auto">
              <a:defRPr/>
            </a:lvl1pPr>
          </a:lstStyle>
          <a:p>
            <a:pPr>
              <a:defRPr/>
            </a:pPr>
            <a:fld id="{41C04CBD-7A15-466D-B559-6B0A27BC4CC0}" type="slidenum">
              <a:rPr lang="de-DE"/>
              <a:pPr>
                <a:defRPr/>
              </a:pPr>
              <a:t>‹Nr.›</a:t>
            </a:fld>
            <a:endParaRPr lang="de-DE"/>
          </a:p>
        </p:txBody>
      </p:sp>
    </p:spTree>
    <p:extLst>
      <p:ext uri="{BB962C8B-B14F-4D97-AF65-F5344CB8AC3E}">
        <p14:creationId xmlns:p14="http://schemas.microsoft.com/office/powerpoint/2010/main" xmlns="" val="3389216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7F5BFF7-4589-41EF-BD31-3649BF359963}" type="slidenum">
              <a:rPr lang="de-DE"/>
              <a:pPr>
                <a:defRPr/>
              </a:pPr>
              <a:t>‹Nr.›</a:t>
            </a:fld>
            <a:endParaRPr lang="de-DE"/>
          </a:p>
        </p:txBody>
      </p:sp>
    </p:spTree>
    <p:extLst>
      <p:ext uri="{BB962C8B-B14F-4D97-AF65-F5344CB8AC3E}">
        <p14:creationId xmlns:p14="http://schemas.microsoft.com/office/powerpoint/2010/main" xmlns="" val="1435963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28D0259-26DA-46AE-8A4E-AAB99F09EB73}" type="slidenum">
              <a:rPr lang="de-DE"/>
              <a:pPr>
                <a:defRPr/>
              </a:pPr>
              <a:t>‹Nr.›</a:t>
            </a:fld>
            <a:endParaRPr lang="de-DE"/>
          </a:p>
        </p:txBody>
      </p:sp>
    </p:spTree>
    <p:extLst>
      <p:ext uri="{BB962C8B-B14F-4D97-AF65-F5344CB8AC3E}">
        <p14:creationId xmlns:p14="http://schemas.microsoft.com/office/powerpoint/2010/main" xmlns="" val="132469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p:txBody>
          <a:bodyPr/>
          <a:lstStyle>
            <a:lvl1pPr fontAlgn="auto">
              <a:defRPr/>
            </a:lvl1pPr>
          </a:lstStyle>
          <a:p>
            <a:pPr>
              <a:defRPr/>
            </a:pPr>
            <a:fld id="{CCBB2DB8-B7F5-4055-93F8-4CC4CA00558A}" type="slidenum">
              <a:rPr lang="de-DE"/>
              <a:pPr>
                <a:defRPr/>
              </a:pPr>
              <a:t>‹Nr.›</a:t>
            </a:fld>
            <a:endParaRPr lang="de-DE"/>
          </a:p>
        </p:txBody>
      </p:sp>
    </p:spTree>
    <p:extLst>
      <p:ext uri="{BB962C8B-B14F-4D97-AF65-F5344CB8AC3E}">
        <p14:creationId xmlns:p14="http://schemas.microsoft.com/office/powerpoint/2010/main" xmlns="" val="4154588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EB1CDB8-6E68-4BBD-AA26-A3ED23EEF8CC}" type="slidenum">
              <a:rPr lang="de-DE"/>
              <a:pPr>
                <a:defRPr/>
              </a:pPr>
              <a:t>‹Nr.›</a:t>
            </a:fld>
            <a:endParaRPr lang="de-DE"/>
          </a:p>
        </p:txBody>
      </p:sp>
    </p:spTree>
    <p:extLst>
      <p:ext uri="{BB962C8B-B14F-4D97-AF65-F5344CB8AC3E}">
        <p14:creationId xmlns:p14="http://schemas.microsoft.com/office/powerpoint/2010/main" xmlns="" val="320070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B967AD1-6D19-49DF-8E9F-052FAE80474F}" type="slidenum">
              <a:rPr lang="de-DE"/>
              <a:pPr>
                <a:defRPr/>
              </a:pPr>
              <a:t>‹Nr.›</a:t>
            </a:fld>
            <a:endParaRPr lang="de-DE"/>
          </a:p>
        </p:txBody>
      </p:sp>
    </p:spTree>
    <p:extLst>
      <p:ext uri="{BB962C8B-B14F-4D97-AF65-F5344CB8AC3E}">
        <p14:creationId xmlns:p14="http://schemas.microsoft.com/office/powerpoint/2010/main" xmlns="" val="1381914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6AE23FD4-7D33-41C6-9F9A-C4C7E8999604}" type="slidenum">
              <a:rPr lang="de-DE"/>
              <a:pPr>
                <a:defRPr/>
              </a:pPr>
              <a:t>‹Nr.›</a:t>
            </a:fld>
            <a:endParaRPr lang="de-DE"/>
          </a:p>
        </p:txBody>
      </p:sp>
    </p:spTree>
    <p:extLst>
      <p:ext uri="{BB962C8B-B14F-4D97-AF65-F5344CB8AC3E}">
        <p14:creationId xmlns:p14="http://schemas.microsoft.com/office/powerpoint/2010/main" xmlns="" val="2763563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33843D3-C5E1-4238-8EB8-38F4B6063755}" type="slidenum">
              <a:rPr lang="de-DE"/>
              <a:pPr>
                <a:defRPr/>
              </a:pPr>
              <a:t>‹Nr.›</a:t>
            </a:fld>
            <a:endParaRPr lang="de-DE"/>
          </a:p>
        </p:txBody>
      </p:sp>
    </p:spTree>
    <p:extLst>
      <p:ext uri="{BB962C8B-B14F-4D97-AF65-F5344CB8AC3E}">
        <p14:creationId xmlns:p14="http://schemas.microsoft.com/office/powerpoint/2010/main" xmlns="" val="2236300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0F084FFE-0317-4660-9363-5511672A7D14}" type="slidenum">
              <a:rPr lang="de-DE"/>
              <a:pPr>
                <a:defRPr/>
              </a:pPr>
              <a:t>‹Nr.›</a:t>
            </a:fld>
            <a:endParaRPr lang="de-DE"/>
          </a:p>
        </p:txBody>
      </p:sp>
    </p:spTree>
    <p:extLst>
      <p:ext uri="{BB962C8B-B14F-4D97-AF65-F5344CB8AC3E}">
        <p14:creationId xmlns:p14="http://schemas.microsoft.com/office/powerpoint/2010/main" xmlns="" val="2781567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12DCEE3-7638-4E40-9D3A-0029B8272997}" type="slidenum">
              <a:rPr lang="de-DE"/>
              <a:pPr>
                <a:defRPr/>
              </a:pPr>
              <a:t>‹Nr.›</a:t>
            </a:fld>
            <a:endParaRPr lang="de-DE"/>
          </a:p>
        </p:txBody>
      </p:sp>
    </p:spTree>
    <p:extLst>
      <p:ext uri="{BB962C8B-B14F-4D97-AF65-F5344CB8AC3E}">
        <p14:creationId xmlns:p14="http://schemas.microsoft.com/office/powerpoint/2010/main" xmlns="" val="1022683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1FED6FB-6DAB-4566-9D2C-B136CB7913D3}" type="slidenum">
              <a:rPr lang="de-DE"/>
              <a:pPr>
                <a:defRPr/>
              </a:pPr>
              <a:t>‹Nr.›</a:t>
            </a:fld>
            <a:endParaRPr lang="de-DE"/>
          </a:p>
        </p:txBody>
      </p:sp>
    </p:spTree>
    <p:extLst>
      <p:ext uri="{BB962C8B-B14F-4D97-AF65-F5344CB8AC3E}">
        <p14:creationId xmlns:p14="http://schemas.microsoft.com/office/powerpoint/2010/main" xmlns="" val="424610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A64C2EA-534B-4572-9B27-A6DE9CBC9AB7}" type="slidenum">
              <a:rPr lang="de-DE"/>
              <a:pPr>
                <a:defRPr/>
              </a:pPr>
              <a:t>‹Nr.›</a:t>
            </a:fld>
            <a:endParaRPr lang="de-DE"/>
          </a:p>
        </p:txBody>
      </p:sp>
    </p:spTree>
    <p:extLst>
      <p:ext uri="{BB962C8B-B14F-4D97-AF65-F5344CB8AC3E}">
        <p14:creationId xmlns:p14="http://schemas.microsoft.com/office/powerpoint/2010/main" xmlns="" val="990990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5B05C2A-7E2A-4571-B3C2-B575A5377F76}" type="slidenum">
              <a:rPr lang="de-DE"/>
              <a:pPr>
                <a:defRPr/>
              </a:pPr>
              <a:t>‹Nr.›</a:t>
            </a:fld>
            <a:endParaRPr lang="de-DE"/>
          </a:p>
        </p:txBody>
      </p:sp>
    </p:spTree>
    <p:extLst>
      <p:ext uri="{BB962C8B-B14F-4D97-AF65-F5344CB8AC3E}">
        <p14:creationId xmlns:p14="http://schemas.microsoft.com/office/powerpoint/2010/main" xmlns="" val="1682641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A9ECB7B-3F30-4243-999A-B8CFBBBE3D8E}" type="slidenum">
              <a:rPr lang="de-DE"/>
              <a:pPr>
                <a:defRPr/>
              </a:pPr>
              <a:t>‹Nr.›</a:t>
            </a:fld>
            <a:endParaRPr lang="de-DE"/>
          </a:p>
        </p:txBody>
      </p:sp>
    </p:spTree>
    <p:extLst>
      <p:ext uri="{BB962C8B-B14F-4D97-AF65-F5344CB8AC3E}">
        <p14:creationId xmlns:p14="http://schemas.microsoft.com/office/powerpoint/2010/main" xmlns="" val="100846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p:txBody>
          <a:bodyPr/>
          <a:lstStyle>
            <a:lvl1pPr fontAlgn="auto">
              <a:defRPr/>
            </a:lvl1pPr>
          </a:lstStyle>
          <a:p>
            <a:pPr>
              <a:defRPr/>
            </a:pPr>
            <a:fld id="{4F9623BE-771A-4DAC-9FED-A06658653C67}" type="slidenum">
              <a:rPr lang="de-DE"/>
              <a:pPr>
                <a:defRPr/>
              </a:pPr>
              <a:t>‹Nr.›</a:t>
            </a:fld>
            <a:endParaRPr lang="de-DE"/>
          </a:p>
        </p:txBody>
      </p:sp>
    </p:spTree>
    <p:extLst>
      <p:ext uri="{BB962C8B-B14F-4D97-AF65-F5344CB8AC3E}">
        <p14:creationId xmlns:p14="http://schemas.microsoft.com/office/powerpoint/2010/main" xmlns="" val="3003558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541BB53-A394-47A9-BA9C-1484E42FADD7}" type="slidenum">
              <a:rPr lang="de-DE"/>
              <a:pPr>
                <a:defRPr/>
              </a:pPr>
              <a:t>‹Nr.›</a:t>
            </a:fld>
            <a:endParaRPr lang="de-DE"/>
          </a:p>
        </p:txBody>
      </p:sp>
    </p:spTree>
    <p:extLst>
      <p:ext uri="{BB962C8B-B14F-4D97-AF65-F5344CB8AC3E}">
        <p14:creationId xmlns:p14="http://schemas.microsoft.com/office/powerpoint/2010/main" xmlns="" val="847871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EA2E876-AAC4-4610-A494-024D0A5A4F70}" type="slidenum">
              <a:rPr lang="de-DE"/>
              <a:pPr>
                <a:defRPr/>
              </a:pPr>
              <a:t>‹Nr.›</a:t>
            </a:fld>
            <a:endParaRPr lang="de-DE"/>
          </a:p>
        </p:txBody>
      </p:sp>
    </p:spTree>
    <p:extLst>
      <p:ext uri="{BB962C8B-B14F-4D97-AF65-F5344CB8AC3E}">
        <p14:creationId xmlns:p14="http://schemas.microsoft.com/office/powerpoint/2010/main" xmlns="" val="3664151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3627406-284A-4B03-93B2-4387BB73581A}" type="slidenum">
              <a:rPr lang="de-DE"/>
              <a:pPr>
                <a:defRPr/>
              </a:pPr>
              <a:t>‹Nr.›</a:t>
            </a:fld>
            <a:endParaRPr lang="de-DE"/>
          </a:p>
        </p:txBody>
      </p:sp>
    </p:spTree>
    <p:extLst>
      <p:ext uri="{BB962C8B-B14F-4D97-AF65-F5344CB8AC3E}">
        <p14:creationId xmlns:p14="http://schemas.microsoft.com/office/powerpoint/2010/main" xmlns="" val="214576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FF397BBD-3848-408C-BFE8-09E59F85479B}" type="slidenum">
              <a:rPr lang="de-DE"/>
              <a:pPr>
                <a:defRPr/>
              </a:pPr>
              <a:t>‹Nr.›</a:t>
            </a:fld>
            <a:endParaRPr lang="de-DE"/>
          </a:p>
        </p:txBody>
      </p:sp>
    </p:spTree>
    <p:extLst>
      <p:ext uri="{BB962C8B-B14F-4D97-AF65-F5344CB8AC3E}">
        <p14:creationId xmlns:p14="http://schemas.microsoft.com/office/powerpoint/2010/main" xmlns="" val="725128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B8DA2914-D0E0-47B1-9827-F9843A04975F}" type="slidenum">
              <a:rPr lang="de-DE"/>
              <a:pPr>
                <a:defRPr/>
              </a:pPr>
              <a:t>‹Nr.›</a:t>
            </a:fld>
            <a:endParaRPr lang="de-DE"/>
          </a:p>
        </p:txBody>
      </p:sp>
    </p:spTree>
    <p:extLst>
      <p:ext uri="{BB962C8B-B14F-4D97-AF65-F5344CB8AC3E}">
        <p14:creationId xmlns:p14="http://schemas.microsoft.com/office/powerpoint/2010/main" xmlns="" val="4182921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E0FA298C-5609-4108-A851-4A0033035E4D}" type="slidenum">
              <a:rPr lang="de-DE"/>
              <a:pPr>
                <a:defRPr/>
              </a:pPr>
              <a:t>‹Nr.›</a:t>
            </a:fld>
            <a:endParaRPr lang="de-DE"/>
          </a:p>
        </p:txBody>
      </p:sp>
    </p:spTree>
    <p:extLst>
      <p:ext uri="{BB962C8B-B14F-4D97-AF65-F5344CB8AC3E}">
        <p14:creationId xmlns:p14="http://schemas.microsoft.com/office/powerpoint/2010/main" xmlns="" val="1666001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B022216-A90A-40D6-9B72-212C1DABD371}" type="slidenum">
              <a:rPr lang="de-DE"/>
              <a:pPr>
                <a:defRPr/>
              </a:pPr>
              <a:t>‹Nr.›</a:t>
            </a:fld>
            <a:endParaRPr lang="de-DE"/>
          </a:p>
        </p:txBody>
      </p:sp>
    </p:spTree>
    <p:extLst>
      <p:ext uri="{BB962C8B-B14F-4D97-AF65-F5344CB8AC3E}">
        <p14:creationId xmlns:p14="http://schemas.microsoft.com/office/powerpoint/2010/main" xmlns="" val="2604881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7343A44-1141-4A08-AD02-C2FB2BF6FDA8}" type="slidenum">
              <a:rPr lang="de-DE"/>
              <a:pPr>
                <a:defRPr/>
              </a:pPr>
              <a:t>‹Nr.›</a:t>
            </a:fld>
            <a:endParaRPr lang="de-DE"/>
          </a:p>
        </p:txBody>
      </p:sp>
    </p:spTree>
    <p:extLst>
      <p:ext uri="{BB962C8B-B14F-4D97-AF65-F5344CB8AC3E}">
        <p14:creationId xmlns:p14="http://schemas.microsoft.com/office/powerpoint/2010/main" xmlns="" val="1148182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D44E1B0-04C0-4EEE-8D81-7FE7C183E1DF}" type="slidenum">
              <a:rPr lang="de-DE"/>
              <a:pPr>
                <a:defRPr/>
              </a:pPr>
              <a:t>‹Nr.›</a:t>
            </a:fld>
            <a:endParaRPr lang="de-DE"/>
          </a:p>
        </p:txBody>
      </p:sp>
    </p:spTree>
    <p:extLst>
      <p:ext uri="{BB962C8B-B14F-4D97-AF65-F5344CB8AC3E}">
        <p14:creationId xmlns:p14="http://schemas.microsoft.com/office/powerpoint/2010/main" xmlns="" val="2298324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E99EEC4-1DA4-40B4-B3F4-596F62EA17AE}" type="slidenum">
              <a:rPr lang="de-DE"/>
              <a:pPr>
                <a:defRPr/>
              </a:pPr>
              <a:t>‹Nr.›</a:t>
            </a:fld>
            <a:endParaRPr lang="de-DE"/>
          </a:p>
        </p:txBody>
      </p:sp>
    </p:spTree>
    <p:extLst>
      <p:ext uri="{BB962C8B-B14F-4D97-AF65-F5344CB8AC3E}">
        <p14:creationId xmlns:p14="http://schemas.microsoft.com/office/powerpoint/2010/main" xmlns="" val="187390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614488"/>
            <a:ext cx="4027487" cy="483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14488"/>
            <a:ext cx="4027488" cy="483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p:txBody>
          <a:bodyPr/>
          <a:lstStyle>
            <a:lvl1pPr fontAlgn="auto">
              <a:defRPr/>
            </a:lvl1pPr>
          </a:lstStyle>
          <a:p>
            <a:pPr>
              <a:defRPr/>
            </a:pPr>
            <a:fld id="{CA4275D5-38BF-4DEB-95DA-44F436B1984C}" type="slidenum">
              <a:rPr lang="de-DE"/>
              <a:pPr>
                <a:defRPr/>
              </a:pPr>
              <a:t>‹Nr.›</a:t>
            </a:fld>
            <a:endParaRPr lang="de-DE"/>
          </a:p>
        </p:txBody>
      </p:sp>
    </p:spTree>
    <p:extLst>
      <p:ext uri="{BB962C8B-B14F-4D97-AF65-F5344CB8AC3E}">
        <p14:creationId xmlns:p14="http://schemas.microsoft.com/office/powerpoint/2010/main" xmlns="" val="211144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276BA65-D918-44E2-BC12-0514A96A0521}" type="slidenum">
              <a:rPr lang="de-DE"/>
              <a:pPr>
                <a:defRPr/>
              </a:pPr>
              <a:t>‹Nr.›</a:t>
            </a:fld>
            <a:endParaRPr lang="de-DE"/>
          </a:p>
        </p:txBody>
      </p:sp>
    </p:spTree>
    <p:extLst>
      <p:ext uri="{BB962C8B-B14F-4D97-AF65-F5344CB8AC3E}">
        <p14:creationId xmlns:p14="http://schemas.microsoft.com/office/powerpoint/2010/main" xmlns="" val="3804047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4628061-1DCA-44E1-8F93-1BC973736033}" type="slidenum">
              <a:rPr lang="de-DE"/>
              <a:pPr>
                <a:defRPr/>
              </a:pPr>
              <a:t>‹Nr.›</a:t>
            </a:fld>
            <a:endParaRPr lang="de-DE"/>
          </a:p>
        </p:txBody>
      </p:sp>
    </p:spTree>
    <p:extLst>
      <p:ext uri="{BB962C8B-B14F-4D97-AF65-F5344CB8AC3E}">
        <p14:creationId xmlns:p14="http://schemas.microsoft.com/office/powerpoint/2010/main" xmlns="" val="3075857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AFBA6B1-3AD3-48A5-9D4D-D0D16BA34C75}" type="slidenum">
              <a:rPr lang="de-DE"/>
              <a:pPr>
                <a:defRPr/>
              </a:pPr>
              <a:t>‹Nr.›</a:t>
            </a:fld>
            <a:endParaRPr lang="de-DE"/>
          </a:p>
        </p:txBody>
      </p:sp>
    </p:spTree>
    <p:extLst>
      <p:ext uri="{BB962C8B-B14F-4D97-AF65-F5344CB8AC3E}">
        <p14:creationId xmlns:p14="http://schemas.microsoft.com/office/powerpoint/2010/main" xmlns="" val="2229300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8F64818-CC24-4734-BB76-D6015934C0CB}" type="slidenum">
              <a:rPr lang="de-DE"/>
              <a:pPr>
                <a:defRPr/>
              </a:pPr>
              <a:t>‹Nr.›</a:t>
            </a:fld>
            <a:endParaRPr lang="de-DE"/>
          </a:p>
        </p:txBody>
      </p:sp>
    </p:spTree>
    <p:extLst>
      <p:ext uri="{BB962C8B-B14F-4D97-AF65-F5344CB8AC3E}">
        <p14:creationId xmlns:p14="http://schemas.microsoft.com/office/powerpoint/2010/main" xmlns="" val="2287096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ED12E7E2-724E-448D-880F-3E0DAF825799}" type="slidenum">
              <a:rPr lang="de-DE"/>
              <a:pPr>
                <a:defRPr/>
              </a:pPr>
              <a:t>‹Nr.›</a:t>
            </a:fld>
            <a:endParaRPr lang="de-DE"/>
          </a:p>
        </p:txBody>
      </p:sp>
    </p:spTree>
    <p:extLst>
      <p:ext uri="{BB962C8B-B14F-4D97-AF65-F5344CB8AC3E}">
        <p14:creationId xmlns:p14="http://schemas.microsoft.com/office/powerpoint/2010/main" xmlns="" val="1975286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3F554D87-DA7C-476F-9D86-7A4886FF80F3}" type="slidenum">
              <a:rPr lang="de-DE"/>
              <a:pPr>
                <a:defRPr/>
              </a:pPr>
              <a:t>‹Nr.›</a:t>
            </a:fld>
            <a:endParaRPr lang="de-DE"/>
          </a:p>
        </p:txBody>
      </p:sp>
    </p:spTree>
    <p:extLst>
      <p:ext uri="{BB962C8B-B14F-4D97-AF65-F5344CB8AC3E}">
        <p14:creationId xmlns:p14="http://schemas.microsoft.com/office/powerpoint/2010/main" xmlns="" val="427473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7AACAC5-CDEC-4141-9190-A059FC9591CC}" type="slidenum">
              <a:rPr lang="de-DE"/>
              <a:pPr>
                <a:defRPr/>
              </a:pPr>
              <a:t>‹Nr.›</a:t>
            </a:fld>
            <a:endParaRPr lang="de-DE"/>
          </a:p>
        </p:txBody>
      </p:sp>
    </p:spTree>
    <p:extLst>
      <p:ext uri="{BB962C8B-B14F-4D97-AF65-F5344CB8AC3E}">
        <p14:creationId xmlns:p14="http://schemas.microsoft.com/office/powerpoint/2010/main" xmlns="" val="2762325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A3D250D-268F-4F23-9755-C6CE2BD963E0}" type="slidenum">
              <a:rPr lang="de-DE"/>
              <a:pPr>
                <a:defRPr/>
              </a:pPr>
              <a:t>‹Nr.›</a:t>
            </a:fld>
            <a:endParaRPr lang="de-DE"/>
          </a:p>
        </p:txBody>
      </p:sp>
    </p:spTree>
    <p:extLst>
      <p:ext uri="{BB962C8B-B14F-4D97-AF65-F5344CB8AC3E}">
        <p14:creationId xmlns:p14="http://schemas.microsoft.com/office/powerpoint/2010/main" xmlns="" val="24772963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384DEC5-5B22-4597-A9A1-2C3F3001F63E}" type="slidenum">
              <a:rPr lang="de-DE"/>
              <a:pPr>
                <a:defRPr/>
              </a:pPr>
              <a:t>‹Nr.›</a:t>
            </a:fld>
            <a:endParaRPr lang="de-DE"/>
          </a:p>
        </p:txBody>
      </p:sp>
    </p:spTree>
    <p:extLst>
      <p:ext uri="{BB962C8B-B14F-4D97-AF65-F5344CB8AC3E}">
        <p14:creationId xmlns:p14="http://schemas.microsoft.com/office/powerpoint/2010/main" xmlns="" val="2986116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F201F4E-6C92-4E20-BBD5-57795202D6C5}" type="slidenum">
              <a:rPr lang="de-DE"/>
              <a:pPr>
                <a:defRPr/>
              </a:pPr>
              <a:t>‹Nr.›</a:t>
            </a:fld>
            <a:endParaRPr lang="de-DE"/>
          </a:p>
        </p:txBody>
      </p:sp>
    </p:spTree>
    <p:extLst>
      <p:ext uri="{BB962C8B-B14F-4D97-AF65-F5344CB8AC3E}">
        <p14:creationId xmlns:p14="http://schemas.microsoft.com/office/powerpoint/2010/main" xmlns="" val="281232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p:txBody>
          <a:bodyPr/>
          <a:lstStyle>
            <a:lvl1pPr fontAlgn="auto">
              <a:defRPr/>
            </a:lvl1pPr>
          </a:lstStyle>
          <a:p>
            <a:pPr>
              <a:defRPr/>
            </a:pPr>
            <a:fld id="{6216E668-B585-44AD-840B-C15F16DE055A}" type="slidenum">
              <a:rPr lang="de-DE"/>
              <a:pPr>
                <a:defRPr/>
              </a:pPr>
              <a:t>‹Nr.›</a:t>
            </a:fld>
            <a:endParaRPr lang="de-DE"/>
          </a:p>
        </p:txBody>
      </p:sp>
    </p:spTree>
    <p:extLst>
      <p:ext uri="{BB962C8B-B14F-4D97-AF65-F5344CB8AC3E}">
        <p14:creationId xmlns:p14="http://schemas.microsoft.com/office/powerpoint/2010/main" xmlns="" val="2670213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D860385-E347-43E9-8489-5ED8D4FE88D7}" type="slidenum">
              <a:rPr lang="de-DE"/>
              <a:pPr>
                <a:defRPr/>
              </a:pPr>
              <a:t>‹Nr.›</a:t>
            </a:fld>
            <a:endParaRPr lang="de-DE"/>
          </a:p>
        </p:txBody>
      </p:sp>
    </p:spTree>
    <p:extLst>
      <p:ext uri="{BB962C8B-B14F-4D97-AF65-F5344CB8AC3E}">
        <p14:creationId xmlns:p14="http://schemas.microsoft.com/office/powerpoint/2010/main" xmlns="" val="2473226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F23B92A-C6D9-4466-A0E3-163D0744DA43}" type="slidenum">
              <a:rPr lang="de-DE"/>
              <a:pPr>
                <a:defRPr/>
              </a:pPr>
              <a:t>‹Nr.›</a:t>
            </a:fld>
            <a:endParaRPr lang="de-DE"/>
          </a:p>
        </p:txBody>
      </p:sp>
    </p:spTree>
    <p:extLst>
      <p:ext uri="{BB962C8B-B14F-4D97-AF65-F5344CB8AC3E}">
        <p14:creationId xmlns:p14="http://schemas.microsoft.com/office/powerpoint/2010/main" xmlns="" val="1181750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0C46619-B0FB-4DE3-8437-52DA4BFA6D21}" type="slidenum">
              <a:rPr lang="de-DE"/>
              <a:pPr>
                <a:defRPr/>
              </a:pPr>
              <a:t>‹Nr.›</a:t>
            </a:fld>
            <a:endParaRPr lang="de-DE"/>
          </a:p>
        </p:txBody>
      </p:sp>
    </p:spTree>
    <p:extLst>
      <p:ext uri="{BB962C8B-B14F-4D97-AF65-F5344CB8AC3E}">
        <p14:creationId xmlns:p14="http://schemas.microsoft.com/office/powerpoint/2010/main" xmlns="" val="986055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69FD1E8-4AC8-4F08-A347-814ADB524265}" type="slidenum">
              <a:rPr lang="de-DE"/>
              <a:pPr>
                <a:defRPr/>
              </a:pPr>
              <a:t>‹Nr.›</a:t>
            </a:fld>
            <a:endParaRPr lang="de-DE"/>
          </a:p>
        </p:txBody>
      </p:sp>
    </p:spTree>
    <p:extLst>
      <p:ext uri="{BB962C8B-B14F-4D97-AF65-F5344CB8AC3E}">
        <p14:creationId xmlns:p14="http://schemas.microsoft.com/office/powerpoint/2010/main" xmlns="" val="2906650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01B45F77-ACD7-4696-9B0F-66C645B79125}" type="slidenum">
              <a:rPr lang="de-DE"/>
              <a:pPr>
                <a:defRPr/>
              </a:pPr>
              <a:t>‹Nr.›</a:t>
            </a:fld>
            <a:endParaRPr lang="de-DE"/>
          </a:p>
        </p:txBody>
      </p:sp>
    </p:spTree>
    <p:extLst>
      <p:ext uri="{BB962C8B-B14F-4D97-AF65-F5344CB8AC3E}">
        <p14:creationId xmlns:p14="http://schemas.microsoft.com/office/powerpoint/2010/main" xmlns="" val="2532286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5DA772FF-572B-4948-AE85-8136953C5C7D}" type="slidenum">
              <a:rPr lang="de-DE"/>
              <a:pPr>
                <a:defRPr/>
              </a:pPr>
              <a:t>‹Nr.›</a:t>
            </a:fld>
            <a:endParaRPr lang="de-DE"/>
          </a:p>
        </p:txBody>
      </p:sp>
    </p:spTree>
    <p:extLst>
      <p:ext uri="{BB962C8B-B14F-4D97-AF65-F5344CB8AC3E}">
        <p14:creationId xmlns:p14="http://schemas.microsoft.com/office/powerpoint/2010/main" xmlns="" val="3369748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5EFA078-370C-40D9-A808-9F179C2F5596}" type="slidenum">
              <a:rPr lang="de-DE"/>
              <a:pPr>
                <a:defRPr/>
              </a:pPr>
              <a:t>‹Nr.›</a:t>
            </a:fld>
            <a:endParaRPr lang="de-DE"/>
          </a:p>
        </p:txBody>
      </p:sp>
    </p:spTree>
    <p:extLst>
      <p:ext uri="{BB962C8B-B14F-4D97-AF65-F5344CB8AC3E}">
        <p14:creationId xmlns:p14="http://schemas.microsoft.com/office/powerpoint/2010/main" xmlns="" val="1976246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746DE869-B26B-4460-87BC-87D62C70F9FB}" type="slidenum">
              <a:rPr lang="de-DE"/>
              <a:pPr>
                <a:defRPr/>
              </a:pPr>
              <a:t>‹Nr.›</a:t>
            </a:fld>
            <a:endParaRPr lang="de-DE"/>
          </a:p>
        </p:txBody>
      </p:sp>
    </p:spTree>
    <p:extLst>
      <p:ext uri="{BB962C8B-B14F-4D97-AF65-F5344CB8AC3E}">
        <p14:creationId xmlns:p14="http://schemas.microsoft.com/office/powerpoint/2010/main" xmlns="" val="2315424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3E30F2F-30A6-4F5F-BBFF-AB1AAE3F4854}" type="slidenum">
              <a:rPr lang="de-DE"/>
              <a:pPr>
                <a:defRPr/>
              </a:pPr>
              <a:t>‹Nr.›</a:t>
            </a:fld>
            <a:endParaRPr lang="de-DE"/>
          </a:p>
        </p:txBody>
      </p:sp>
    </p:spTree>
    <p:extLst>
      <p:ext uri="{BB962C8B-B14F-4D97-AF65-F5344CB8AC3E}">
        <p14:creationId xmlns:p14="http://schemas.microsoft.com/office/powerpoint/2010/main" xmlns="" val="34892805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D235D05D-74BB-4914-9DD1-C33131E8CE78}" type="slidenum">
              <a:rPr lang="de-DE"/>
              <a:pPr>
                <a:defRPr/>
              </a:pPr>
              <a:t>‹Nr.›</a:t>
            </a:fld>
            <a:endParaRPr lang="de-DE"/>
          </a:p>
        </p:txBody>
      </p:sp>
    </p:spTree>
    <p:extLst>
      <p:ext uri="{BB962C8B-B14F-4D97-AF65-F5344CB8AC3E}">
        <p14:creationId xmlns:p14="http://schemas.microsoft.com/office/powerpoint/2010/main" xmlns="" val="335965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p:txBody>
          <a:bodyPr/>
          <a:lstStyle>
            <a:lvl1pPr fontAlgn="auto">
              <a:defRPr/>
            </a:lvl1pPr>
          </a:lstStyle>
          <a:p>
            <a:pPr>
              <a:defRPr/>
            </a:pPr>
            <a:fld id="{89C29A8E-33D7-4179-869E-780C10A003BC}" type="slidenum">
              <a:rPr lang="de-DE"/>
              <a:pPr>
                <a:defRPr/>
              </a:pPr>
              <a:t>‹Nr.›</a:t>
            </a:fld>
            <a:endParaRPr lang="de-DE"/>
          </a:p>
        </p:txBody>
      </p:sp>
    </p:spTree>
    <p:extLst>
      <p:ext uri="{BB962C8B-B14F-4D97-AF65-F5344CB8AC3E}">
        <p14:creationId xmlns:p14="http://schemas.microsoft.com/office/powerpoint/2010/main" xmlns="" val="2464378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87CDC81-01E0-4C1A-B501-70EC7D73174B}" type="slidenum">
              <a:rPr lang="de-DE"/>
              <a:pPr>
                <a:defRPr/>
              </a:pPr>
              <a:t>‹Nr.›</a:t>
            </a:fld>
            <a:endParaRPr lang="de-DE"/>
          </a:p>
        </p:txBody>
      </p:sp>
    </p:spTree>
    <p:extLst>
      <p:ext uri="{BB962C8B-B14F-4D97-AF65-F5344CB8AC3E}">
        <p14:creationId xmlns:p14="http://schemas.microsoft.com/office/powerpoint/2010/main" xmlns="" val="2344444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76C4145-E6F0-4C18-8E32-191FCCA137B9}" type="slidenum">
              <a:rPr lang="de-DE"/>
              <a:pPr>
                <a:defRPr/>
              </a:pPr>
              <a:t>‹Nr.›</a:t>
            </a:fld>
            <a:endParaRPr lang="de-DE"/>
          </a:p>
        </p:txBody>
      </p:sp>
    </p:spTree>
    <p:extLst>
      <p:ext uri="{BB962C8B-B14F-4D97-AF65-F5344CB8AC3E}">
        <p14:creationId xmlns:p14="http://schemas.microsoft.com/office/powerpoint/2010/main" xmlns="" val="16895939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6E808C0-BA8B-4A39-A905-77F4C97F8579}" type="slidenum">
              <a:rPr lang="de-DE"/>
              <a:pPr>
                <a:defRPr/>
              </a:pPr>
              <a:t>‹Nr.›</a:t>
            </a:fld>
            <a:endParaRPr lang="de-DE"/>
          </a:p>
        </p:txBody>
      </p:sp>
    </p:spTree>
    <p:extLst>
      <p:ext uri="{BB962C8B-B14F-4D97-AF65-F5344CB8AC3E}">
        <p14:creationId xmlns:p14="http://schemas.microsoft.com/office/powerpoint/2010/main" xmlns="" val="2180862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2F49537-FBC6-468C-9451-438A6B4E04DF}" type="slidenum">
              <a:rPr lang="de-DE"/>
              <a:pPr>
                <a:defRPr/>
              </a:pPr>
              <a:t>‹Nr.›</a:t>
            </a:fld>
            <a:endParaRPr lang="de-DE"/>
          </a:p>
        </p:txBody>
      </p:sp>
    </p:spTree>
    <p:extLst>
      <p:ext uri="{BB962C8B-B14F-4D97-AF65-F5344CB8AC3E}">
        <p14:creationId xmlns:p14="http://schemas.microsoft.com/office/powerpoint/2010/main" xmlns="" val="983388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612042D-07FF-42E2-B722-938C9667F29C}" type="slidenum">
              <a:rPr lang="de-DE"/>
              <a:pPr>
                <a:defRPr/>
              </a:pPr>
              <a:t>‹Nr.›</a:t>
            </a:fld>
            <a:endParaRPr lang="de-DE"/>
          </a:p>
        </p:txBody>
      </p:sp>
    </p:spTree>
    <p:extLst>
      <p:ext uri="{BB962C8B-B14F-4D97-AF65-F5344CB8AC3E}">
        <p14:creationId xmlns:p14="http://schemas.microsoft.com/office/powerpoint/2010/main" xmlns="" val="2071100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023124E-0A67-4895-8A2C-36BD5A0AC324}" type="slidenum">
              <a:rPr lang="de-DE"/>
              <a:pPr>
                <a:defRPr/>
              </a:pPr>
              <a:t>‹Nr.›</a:t>
            </a:fld>
            <a:endParaRPr lang="de-DE"/>
          </a:p>
        </p:txBody>
      </p:sp>
    </p:spTree>
    <p:extLst>
      <p:ext uri="{BB962C8B-B14F-4D97-AF65-F5344CB8AC3E}">
        <p14:creationId xmlns:p14="http://schemas.microsoft.com/office/powerpoint/2010/main" xmlns="" val="35519398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B247C163-DB9D-41F3-9448-6D54D19B6537}" type="slidenum">
              <a:rPr lang="de-DE"/>
              <a:pPr>
                <a:defRPr/>
              </a:pPr>
              <a:t>‹Nr.›</a:t>
            </a:fld>
            <a:endParaRPr lang="de-DE"/>
          </a:p>
        </p:txBody>
      </p:sp>
    </p:spTree>
    <p:extLst>
      <p:ext uri="{BB962C8B-B14F-4D97-AF65-F5344CB8AC3E}">
        <p14:creationId xmlns:p14="http://schemas.microsoft.com/office/powerpoint/2010/main" xmlns="" val="1185205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F9A4C092-5666-49CC-B84F-FCB600B9575E}" type="slidenum">
              <a:rPr lang="de-DE"/>
              <a:pPr>
                <a:defRPr/>
              </a:pPr>
              <a:t>‹Nr.›</a:t>
            </a:fld>
            <a:endParaRPr lang="de-DE"/>
          </a:p>
        </p:txBody>
      </p:sp>
    </p:spTree>
    <p:extLst>
      <p:ext uri="{BB962C8B-B14F-4D97-AF65-F5344CB8AC3E}">
        <p14:creationId xmlns:p14="http://schemas.microsoft.com/office/powerpoint/2010/main" xmlns="" val="13839272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97982CC6-39CA-4757-9F29-173AA93FCDA0}" type="slidenum">
              <a:rPr lang="de-DE"/>
              <a:pPr>
                <a:defRPr/>
              </a:pPr>
              <a:t>‹Nr.›</a:t>
            </a:fld>
            <a:endParaRPr lang="de-DE"/>
          </a:p>
        </p:txBody>
      </p:sp>
    </p:spTree>
    <p:extLst>
      <p:ext uri="{BB962C8B-B14F-4D97-AF65-F5344CB8AC3E}">
        <p14:creationId xmlns:p14="http://schemas.microsoft.com/office/powerpoint/2010/main" xmlns="" val="42701014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540ED17-0F37-4879-AB8F-8CA3DF130CB9}" type="slidenum">
              <a:rPr lang="de-DE"/>
              <a:pPr>
                <a:defRPr/>
              </a:pPr>
              <a:t>‹Nr.›</a:t>
            </a:fld>
            <a:endParaRPr lang="de-DE"/>
          </a:p>
        </p:txBody>
      </p:sp>
    </p:spTree>
    <p:extLst>
      <p:ext uri="{BB962C8B-B14F-4D97-AF65-F5344CB8AC3E}">
        <p14:creationId xmlns:p14="http://schemas.microsoft.com/office/powerpoint/2010/main" xmlns="" val="652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fontAlgn="auto">
              <a:defRPr/>
            </a:lvl1pPr>
          </a:lstStyle>
          <a:p>
            <a:pPr>
              <a:defRPr/>
            </a:pPr>
            <a:fld id="{BF28ACA7-ABE1-48C0-9343-B20B6145038F}" type="slidenum">
              <a:rPr lang="de-DE"/>
              <a:pPr>
                <a:defRPr/>
              </a:pPr>
              <a:t>‹Nr.›</a:t>
            </a:fld>
            <a:endParaRPr lang="de-DE"/>
          </a:p>
        </p:txBody>
      </p:sp>
    </p:spTree>
    <p:extLst>
      <p:ext uri="{BB962C8B-B14F-4D97-AF65-F5344CB8AC3E}">
        <p14:creationId xmlns:p14="http://schemas.microsoft.com/office/powerpoint/2010/main" xmlns="" val="37560415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28A7A17-1CEA-427C-8988-2D6A491F32B1}" type="slidenum">
              <a:rPr lang="de-DE"/>
              <a:pPr>
                <a:defRPr/>
              </a:pPr>
              <a:t>‹Nr.›</a:t>
            </a:fld>
            <a:endParaRPr lang="de-DE"/>
          </a:p>
        </p:txBody>
      </p:sp>
    </p:spTree>
    <p:extLst>
      <p:ext uri="{BB962C8B-B14F-4D97-AF65-F5344CB8AC3E}">
        <p14:creationId xmlns:p14="http://schemas.microsoft.com/office/powerpoint/2010/main" xmlns="" val="2582306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6307CFE-7FD1-47AB-A899-547343BFE025}" type="slidenum">
              <a:rPr lang="de-DE"/>
              <a:pPr>
                <a:defRPr/>
              </a:pPr>
              <a:t>‹Nr.›</a:t>
            </a:fld>
            <a:endParaRPr lang="de-DE"/>
          </a:p>
        </p:txBody>
      </p:sp>
    </p:spTree>
    <p:extLst>
      <p:ext uri="{BB962C8B-B14F-4D97-AF65-F5344CB8AC3E}">
        <p14:creationId xmlns:p14="http://schemas.microsoft.com/office/powerpoint/2010/main" xmlns="" val="784741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C25F65F-62DE-4A06-A140-9F07084BA34F}" type="slidenum">
              <a:rPr lang="de-DE"/>
              <a:pPr>
                <a:defRPr/>
              </a:pPr>
              <a:t>‹Nr.›</a:t>
            </a:fld>
            <a:endParaRPr lang="de-DE"/>
          </a:p>
        </p:txBody>
      </p:sp>
    </p:spTree>
    <p:extLst>
      <p:ext uri="{BB962C8B-B14F-4D97-AF65-F5344CB8AC3E}">
        <p14:creationId xmlns:p14="http://schemas.microsoft.com/office/powerpoint/2010/main" xmlns="" val="19854203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665773B-CB97-48CE-9677-3EBAF47B0B6F}" type="slidenum">
              <a:rPr lang="de-DE"/>
              <a:pPr>
                <a:defRPr/>
              </a:pPr>
              <a:t>‹Nr.›</a:t>
            </a:fld>
            <a:endParaRPr lang="de-DE"/>
          </a:p>
        </p:txBody>
      </p:sp>
    </p:spTree>
    <p:extLst>
      <p:ext uri="{BB962C8B-B14F-4D97-AF65-F5344CB8AC3E}">
        <p14:creationId xmlns:p14="http://schemas.microsoft.com/office/powerpoint/2010/main" xmlns="" val="10320436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B260E29-1B8A-4401-9337-BA6B115CA78A}" type="slidenum">
              <a:rPr lang="de-DE"/>
              <a:pPr>
                <a:defRPr/>
              </a:pPr>
              <a:t>‹Nr.›</a:t>
            </a:fld>
            <a:endParaRPr lang="de-DE"/>
          </a:p>
        </p:txBody>
      </p:sp>
    </p:spTree>
    <p:extLst>
      <p:ext uri="{BB962C8B-B14F-4D97-AF65-F5344CB8AC3E}">
        <p14:creationId xmlns:p14="http://schemas.microsoft.com/office/powerpoint/2010/main" xmlns="" val="1387095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6BA0605-A92B-4AC8-B0E6-D5454EBB4222}" type="slidenum">
              <a:rPr lang="de-DE"/>
              <a:pPr>
                <a:defRPr/>
              </a:pPr>
              <a:t>‹Nr.›</a:t>
            </a:fld>
            <a:endParaRPr lang="de-DE"/>
          </a:p>
        </p:txBody>
      </p:sp>
    </p:spTree>
    <p:extLst>
      <p:ext uri="{BB962C8B-B14F-4D97-AF65-F5344CB8AC3E}">
        <p14:creationId xmlns:p14="http://schemas.microsoft.com/office/powerpoint/2010/main" xmlns="" val="24187104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E704F93-AFAC-41C4-A0CA-7AC5C8CD9231}" type="slidenum">
              <a:rPr lang="de-DE"/>
              <a:pPr>
                <a:defRPr/>
              </a:pPr>
              <a:t>‹Nr.›</a:t>
            </a:fld>
            <a:endParaRPr lang="de-DE"/>
          </a:p>
        </p:txBody>
      </p:sp>
    </p:spTree>
    <p:extLst>
      <p:ext uri="{BB962C8B-B14F-4D97-AF65-F5344CB8AC3E}">
        <p14:creationId xmlns:p14="http://schemas.microsoft.com/office/powerpoint/2010/main" xmlns="" val="17546626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F0F192BE-9533-4250-9EF7-DE4B2FF6A133}" type="slidenum">
              <a:rPr lang="de-DE"/>
              <a:pPr>
                <a:defRPr/>
              </a:pPr>
              <a:t>‹Nr.›</a:t>
            </a:fld>
            <a:endParaRPr lang="de-DE"/>
          </a:p>
        </p:txBody>
      </p:sp>
    </p:spTree>
    <p:extLst>
      <p:ext uri="{BB962C8B-B14F-4D97-AF65-F5344CB8AC3E}">
        <p14:creationId xmlns:p14="http://schemas.microsoft.com/office/powerpoint/2010/main" xmlns="" val="8117938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7ED954DE-7223-4473-9BA5-449829AC0EB7}" type="slidenum">
              <a:rPr lang="de-DE"/>
              <a:pPr>
                <a:defRPr/>
              </a:pPr>
              <a:t>‹Nr.›</a:t>
            </a:fld>
            <a:endParaRPr lang="de-DE"/>
          </a:p>
        </p:txBody>
      </p:sp>
    </p:spTree>
    <p:extLst>
      <p:ext uri="{BB962C8B-B14F-4D97-AF65-F5344CB8AC3E}">
        <p14:creationId xmlns:p14="http://schemas.microsoft.com/office/powerpoint/2010/main" xmlns="" val="17954583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85343E19-99AF-4497-8288-AE45F557007F}" type="slidenum">
              <a:rPr lang="de-DE"/>
              <a:pPr>
                <a:defRPr/>
              </a:pPr>
              <a:t>‹Nr.›</a:t>
            </a:fld>
            <a:endParaRPr lang="de-DE"/>
          </a:p>
        </p:txBody>
      </p:sp>
    </p:spTree>
    <p:extLst>
      <p:ext uri="{BB962C8B-B14F-4D97-AF65-F5344CB8AC3E}">
        <p14:creationId xmlns:p14="http://schemas.microsoft.com/office/powerpoint/2010/main" xmlns="" val="344067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p:txBody>
          <a:bodyPr/>
          <a:lstStyle>
            <a:lvl1pPr fontAlgn="auto">
              <a:defRPr/>
            </a:lvl1pPr>
          </a:lstStyle>
          <a:p>
            <a:pPr>
              <a:defRPr/>
            </a:pPr>
            <a:fld id="{700B7169-57AC-4A91-A6DA-50D70198F105}" type="slidenum">
              <a:rPr lang="de-DE"/>
              <a:pPr>
                <a:defRPr/>
              </a:pPr>
              <a:t>‹Nr.›</a:t>
            </a:fld>
            <a:endParaRPr lang="de-DE"/>
          </a:p>
        </p:txBody>
      </p:sp>
    </p:spTree>
    <p:extLst>
      <p:ext uri="{BB962C8B-B14F-4D97-AF65-F5344CB8AC3E}">
        <p14:creationId xmlns:p14="http://schemas.microsoft.com/office/powerpoint/2010/main" xmlns="" val="382248974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793355A-2DC8-44AC-BDB7-612DE48110E7}" type="slidenum">
              <a:rPr lang="de-DE"/>
              <a:pPr>
                <a:defRPr/>
              </a:pPr>
              <a:t>‹Nr.›</a:t>
            </a:fld>
            <a:endParaRPr lang="de-DE"/>
          </a:p>
        </p:txBody>
      </p:sp>
    </p:spTree>
    <p:extLst>
      <p:ext uri="{BB962C8B-B14F-4D97-AF65-F5344CB8AC3E}">
        <p14:creationId xmlns:p14="http://schemas.microsoft.com/office/powerpoint/2010/main" xmlns="" val="32562462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B6D9C74-CB31-4967-A07B-2ADFFF736FBF}" type="slidenum">
              <a:rPr lang="de-DE"/>
              <a:pPr>
                <a:defRPr/>
              </a:pPr>
              <a:t>‹Nr.›</a:t>
            </a:fld>
            <a:endParaRPr lang="de-DE"/>
          </a:p>
        </p:txBody>
      </p:sp>
    </p:spTree>
    <p:extLst>
      <p:ext uri="{BB962C8B-B14F-4D97-AF65-F5344CB8AC3E}">
        <p14:creationId xmlns:p14="http://schemas.microsoft.com/office/powerpoint/2010/main" xmlns="" val="1678243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851EEA1-9703-4F67-9AE7-F7DDDAC9C6D9}" type="slidenum">
              <a:rPr lang="de-DE"/>
              <a:pPr>
                <a:defRPr/>
              </a:pPr>
              <a:t>‹Nr.›</a:t>
            </a:fld>
            <a:endParaRPr lang="de-DE"/>
          </a:p>
        </p:txBody>
      </p:sp>
    </p:spTree>
    <p:extLst>
      <p:ext uri="{BB962C8B-B14F-4D97-AF65-F5344CB8AC3E}">
        <p14:creationId xmlns:p14="http://schemas.microsoft.com/office/powerpoint/2010/main" xmlns="" val="13824087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D7089AD-832B-41A4-B40B-2D41BD6F156B}" type="slidenum">
              <a:rPr lang="de-DE"/>
              <a:pPr>
                <a:defRPr/>
              </a:pPr>
              <a:t>‹Nr.›</a:t>
            </a:fld>
            <a:endParaRPr lang="de-DE"/>
          </a:p>
        </p:txBody>
      </p:sp>
    </p:spTree>
    <p:extLst>
      <p:ext uri="{BB962C8B-B14F-4D97-AF65-F5344CB8AC3E}">
        <p14:creationId xmlns:p14="http://schemas.microsoft.com/office/powerpoint/2010/main" xmlns="" val="110659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p:txBody>
          <a:bodyPr/>
          <a:lstStyle>
            <a:lvl1pPr fontAlgn="auto">
              <a:defRPr/>
            </a:lvl1pPr>
          </a:lstStyle>
          <a:p>
            <a:pPr>
              <a:defRPr/>
            </a:pPr>
            <a:fld id="{29AB0CFC-2F10-4762-80AF-9008E61A6B66}" type="slidenum">
              <a:rPr lang="de-DE"/>
              <a:pPr>
                <a:defRPr/>
              </a:pPr>
              <a:t>‹Nr.›</a:t>
            </a:fld>
            <a:endParaRPr lang="de-DE"/>
          </a:p>
        </p:txBody>
      </p:sp>
    </p:spTree>
    <p:extLst>
      <p:ext uri="{BB962C8B-B14F-4D97-AF65-F5344CB8AC3E}">
        <p14:creationId xmlns:p14="http://schemas.microsoft.com/office/powerpoint/2010/main" xmlns="" val="354112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gray">
          <a:xfrm>
            <a:off x="0" y="247650"/>
            <a:ext cx="9144000" cy="1008063"/>
          </a:xfrm>
          <a:prstGeom prst="rect">
            <a:avLst/>
          </a:prstGeom>
          <a:solidFill>
            <a:srgbClr val="7C9B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en-US">
              <a:solidFill>
                <a:srgbClr val="004A78"/>
              </a:solidFill>
            </a:endParaRPr>
          </a:p>
        </p:txBody>
      </p:sp>
      <p:pic>
        <p:nvPicPr>
          <p:cNvPr id="1027" name="Bild 49" descr="DEG_positiv_RGB.eps"/>
          <p:cNvPicPr preferRelativeResize="0">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369175" y="417513"/>
            <a:ext cx="1579563" cy="66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body" idx="1"/>
          </p:nvPr>
        </p:nvSpPr>
        <p:spPr bwMode="gray">
          <a:xfrm>
            <a:off x="468313" y="1614488"/>
            <a:ext cx="8207375" cy="483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0" name="Rectangle 6"/>
          <p:cNvSpPr>
            <a:spLocks noGrp="1" noChangeArrowheads="1"/>
          </p:cNvSpPr>
          <p:nvPr>
            <p:ph type="sldNum" sz="quarter" idx="4"/>
          </p:nvPr>
        </p:nvSpPr>
        <p:spPr bwMode="gray">
          <a:xfrm>
            <a:off x="5764213" y="6619875"/>
            <a:ext cx="2897187" cy="1222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r" eaLnBrk="1" hangingPunct="1">
              <a:spcBef>
                <a:spcPct val="0"/>
              </a:spcBef>
              <a:spcAft>
                <a:spcPct val="0"/>
              </a:spcAft>
              <a:buSzTx/>
              <a:buFontTx/>
              <a:buNone/>
              <a:defRPr sz="800" b="0">
                <a:solidFill>
                  <a:srgbClr val="004A78"/>
                </a:solidFill>
                <a:latin typeface="Arial" charset="0"/>
                <a:ea typeface="ＭＳ Ｐゴシック" charset="-128"/>
                <a:cs typeface="+mn-cs"/>
              </a:defRPr>
            </a:lvl1pPr>
          </a:lstStyle>
          <a:p>
            <a:pPr>
              <a:defRPr/>
            </a:pPr>
            <a:fld id="{1F35685B-3F2B-4080-83FA-12DB0DB0ABC7}" type="slidenum">
              <a:rPr lang="de-DE"/>
              <a:pPr>
                <a:defRPr/>
              </a:pPr>
              <a:t>‹Nr.›</a:t>
            </a:fld>
            <a:endParaRPr lang="de-DE"/>
          </a:p>
        </p:txBody>
      </p:sp>
      <p:sp>
        <p:nvSpPr>
          <p:cNvPr id="2" name="Rectangle 2"/>
          <p:cNvSpPr>
            <a:spLocks noGrp="1" noChangeArrowheads="1"/>
          </p:cNvSpPr>
          <p:nvPr>
            <p:ph type="title"/>
          </p:nvPr>
        </p:nvSpPr>
        <p:spPr bwMode="black">
          <a:xfrm>
            <a:off x="468313" y="260350"/>
            <a:ext cx="6840537"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108000" rIns="0" bIns="0" numCol="1" anchor="t" anchorCtr="0" compatLnSpc="1">
            <a:prstTxWarp prst="textNoShape">
              <a:avLst/>
            </a:prstTxWarp>
          </a:bodyPr>
          <a:lstStyle/>
          <a:p>
            <a:pPr lvl="0"/>
            <a:r>
              <a:rPr lang="de-DE" smtClean="0"/>
              <a:t>Titelmasterformat durch Klicken bearbeiten</a:t>
            </a:r>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 id="2147484236" r:id="rId15"/>
    <p:sldLayoutId id="2147484237" r:id="rId16"/>
    <p:sldLayoutId id="2147484238" r:id="rId17"/>
  </p:sldLayoutIdLst>
  <p:hf hdr="0" ftr="0" dt="0"/>
  <p:txStyles>
    <p:titleStyle>
      <a:lvl1pPr algn="l" rtl="0" eaLnBrk="0" fontAlgn="base" hangingPunct="0">
        <a:spcBef>
          <a:spcPct val="0"/>
        </a:spcBef>
        <a:spcAft>
          <a:spcPct val="0"/>
        </a:spcAft>
        <a:defRPr sz="2000" b="1">
          <a:solidFill>
            <a:schemeClr val="bg1"/>
          </a:solidFill>
          <a:latin typeface="+mj-lt"/>
          <a:ea typeface="+mj-ea"/>
          <a:cs typeface="ＭＳ Ｐゴシック"/>
        </a:defRPr>
      </a:lvl1pPr>
      <a:lvl2pPr algn="l" rtl="0" eaLnBrk="0" fontAlgn="base" hangingPunct="0">
        <a:spcBef>
          <a:spcPct val="0"/>
        </a:spcBef>
        <a:spcAft>
          <a:spcPct val="0"/>
        </a:spcAft>
        <a:defRPr sz="2000" b="1">
          <a:solidFill>
            <a:schemeClr val="bg1"/>
          </a:solidFill>
          <a:latin typeface="Arial" charset="0"/>
          <a:ea typeface="ＭＳ Ｐゴシック" charset="-128"/>
          <a:cs typeface="ＭＳ Ｐゴシック"/>
        </a:defRPr>
      </a:lvl2pPr>
      <a:lvl3pPr algn="l" rtl="0" eaLnBrk="0" fontAlgn="base" hangingPunct="0">
        <a:spcBef>
          <a:spcPct val="0"/>
        </a:spcBef>
        <a:spcAft>
          <a:spcPct val="0"/>
        </a:spcAft>
        <a:defRPr sz="2000" b="1">
          <a:solidFill>
            <a:schemeClr val="bg1"/>
          </a:solidFill>
          <a:latin typeface="Arial" charset="0"/>
          <a:ea typeface="ＭＳ Ｐゴシック" charset="-128"/>
          <a:cs typeface="ＭＳ Ｐゴシック"/>
        </a:defRPr>
      </a:lvl3pPr>
      <a:lvl4pPr algn="l" rtl="0" eaLnBrk="0" fontAlgn="base" hangingPunct="0">
        <a:spcBef>
          <a:spcPct val="0"/>
        </a:spcBef>
        <a:spcAft>
          <a:spcPct val="0"/>
        </a:spcAft>
        <a:defRPr sz="2000" b="1">
          <a:solidFill>
            <a:schemeClr val="bg1"/>
          </a:solidFill>
          <a:latin typeface="Arial" charset="0"/>
          <a:ea typeface="ＭＳ Ｐゴシック" charset="-128"/>
          <a:cs typeface="ＭＳ Ｐゴシック"/>
        </a:defRPr>
      </a:lvl4pPr>
      <a:lvl5pPr algn="l" rtl="0" eaLnBrk="0" fontAlgn="base" hangingPunct="0">
        <a:spcBef>
          <a:spcPct val="0"/>
        </a:spcBef>
        <a:spcAft>
          <a:spcPct val="0"/>
        </a:spcAft>
        <a:defRPr sz="2000" b="1">
          <a:solidFill>
            <a:schemeClr val="bg1"/>
          </a:solidFill>
          <a:latin typeface="Arial" charset="0"/>
          <a:ea typeface="ＭＳ Ｐゴシック" charset="-128"/>
          <a:cs typeface="ＭＳ Ｐゴシック"/>
        </a:defRPr>
      </a:lvl5pPr>
      <a:lvl6pPr marL="457200" algn="l" rtl="0" eaLnBrk="0" fontAlgn="base" hangingPunct="0">
        <a:spcBef>
          <a:spcPct val="0"/>
        </a:spcBef>
        <a:spcAft>
          <a:spcPct val="0"/>
        </a:spcAft>
        <a:defRPr sz="2000" b="1">
          <a:solidFill>
            <a:schemeClr val="bg1"/>
          </a:solidFill>
          <a:latin typeface="Arial" charset="0"/>
          <a:ea typeface="ＭＳ Ｐゴシック" charset="-128"/>
        </a:defRPr>
      </a:lvl6pPr>
      <a:lvl7pPr marL="914400" algn="l" rtl="0" eaLnBrk="0" fontAlgn="base" hangingPunct="0">
        <a:spcBef>
          <a:spcPct val="0"/>
        </a:spcBef>
        <a:spcAft>
          <a:spcPct val="0"/>
        </a:spcAft>
        <a:defRPr sz="2000" b="1">
          <a:solidFill>
            <a:schemeClr val="bg1"/>
          </a:solidFill>
          <a:latin typeface="Arial" charset="0"/>
          <a:ea typeface="ＭＳ Ｐゴシック" charset="-128"/>
        </a:defRPr>
      </a:lvl7pPr>
      <a:lvl8pPr marL="1371600" algn="l" rtl="0" eaLnBrk="0" fontAlgn="base" hangingPunct="0">
        <a:spcBef>
          <a:spcPct val="0"/>
        </a:spcBef>
        <a:spcAft>
          <a:spcPct val="0"/>
        </a:spcAft>
        <a:defRPr sz="2000" b="1">
          <a:solidFill>
            <a:schemeClr val="bg1"/>
          </a:solidFill>
          <a:latin typeface="Arial" charset="0"/>
          <a:ea typeface="ＭＳ Ｐゴシック" charset="-128"/>
        </a:defRPr>
      </a:lvl8pPr>
      <a:lvl9pPr marL="1828800" algn="l" rtl="0" eaLnBrk="0" fontAlgn="base" hangingPunct="0">
        <a:spcBef>
          <a:spcPct val="0"/>
        </a:spcBef>
        <a:spcAft>
          <a:spcPct val="0"/>
        </a:spcAft>
        <a:defRPr sz="2000" b="1">
          <a:solidFill>
            <a:schemeClr val="bg1"/>
          </a:solidFill>
          <a:latin typeface="Arial" charset="0"/>
          <a:ea typeface="ＭＳ Ｐゴシック" charset="-128"/>
        </a:defRPr>
      </a:lvl9pPr>
    </p:titleStyle>
    <p:bodyStyle>
      <a:lvl1pPr marL="177800" indent="-177800" algn="l" rtl="0" eaLnBrk="0" fontAlgn="base" hangingPunct="0">
        <a:spcBef>
          <a:spcPct val="20000"/>
        </a:spcBef>
        <a:spcAft>
          <a:spcPct val="0"/>
        </a:spcAft>
        <a:buSzPct val="90000"/>
        <a:buFont typeface="Arial" pitchFamily="34" charset="0"/>
        <a:buChar char="●"/>
        <a:defRPr sz="1600">
          <a:solidFill>
            <a:srgbClr val="004A78"/>
          </a:solidFill>
          <a:latin typeface="+mn-lt"/>
          <a:ea typeface="+mn-ea"/>
          <a:cs typeface="ＭＳ Ｐゴシック"/>
        </a:defRPr>
      </a:lvl1pPr>
      <a:lvl2pPr marL="533400" indent="-176213" algn="l" rtl="0" eaLnBrk="0" fontAlgn="base" hangingPunct="0">
        <a:spcBef>
          <a:spcPct val="20000"/>
        </a:spcBef>
        <a:spcAft>
          <a:spcPct val="0"/>
        </a:spcAft>
        <a:buSzPct val="90000"/>
        <a:buFont typeface="Arial" pitchFamily="34" charset="0"/>
        <a:buChar char="●"/>
        <a:defRPr sz="1600">
          <a:solidFill>
            <a:srgbClr val="004A78"/>
          </a:solidFill>
          <a:latin typeface="+mn-lt"/>
          <a:ea typeface="+mn-ea"/>
          <a:cs typeface="ＭＳ Ｐゴシック"/>
        </a:defRPr>
      </a:lvl2pPr>
      <a:lvl3pPr marL="898525" indent="-177800" algn="l" rtl="0" eaLnBrk="0" fontAlgn="base" hangingPunct="0">
        <a:spcBef>
          <a:spcPct val="20000"/>
        </a:spcBef>
        <a:spcAft>
          <a:spcPct val="0"/>
        </a:spcAft>
        <a:buSzPct val="90000"/>
        <a:buFont typeface="Arial" pitchFamily="34" charset="0"/>
        <a:buChar char="●"/>
        <a:defRPr sz="1600">
          <a:solidFill>
            <a:srgbClr val="004A78"/>
          </a:solidFill>
          <a:latin typeface="+mn-lt"/>
          <a:ea typeface="+mn-ea"/>
          <a:cs typeface="ＭＳ Ｐゴシック"/>
        </a:defRPr>
      </a:lvl3pPr>
      <a:lvl4pPr marL="1255713" indent="-177800" algn="l" rtl="0" eaLnBrk="0" fontAlgn="base" hangingPunct="0">
        <a:spcBef>
          <a:spcPct val="20000"/>
        </a:spcBef>
        <a:spcAft>
          <a:spcPct val="0"/>
        </a:spcAft>
        <a:buSzPct val="90000"/>
        <a:buFont typeface="Arial" pitchFamily="34" charset="0"/>
        <a:buChar char="●"/>
        <a:defRPr sz="1600">
          <a:solidFill>
            <a:srgbClr val="004A78"/>
          </a:solidFill>
          <a:latin typeface="+mn-lt"/>
          <a:ea typeface="+mn-ea"/>
          <a:cs typeface="ＭＳ Ｐゴシック"/>
        </a:defRPr>
      </a:lvl4pPr>
      <a:lvl5pPr marL="1612900" indent="-177800" algn="l" rtl="0" eaLnBrk="0" fontAlgn="base" hangingPunct="0">
        <a:spcBef>
          <a:spcPct val="20000"/>
        </a:spcBef>
        <a:spcAft>
          <a:spcPct val="0"/>
        </a:spcAft>
        <a:buSzPct val="90000"/>
        <a:buFont typeface="Arial" pitchFamily="34" charset="0"/>
        <a:buChar char="●"/>
        <a:defRPr sz="1600">
          <a:solidFill>
            <a:srgbClr val="004A78"/>
          </a:solidFill>
          <a:latin typeface="+mn-lt"/>
          <a:ea typeface="+mn-ea"/>
          <a:cs typeface="ＭＳ Ｐゴシック"/>
        </a:defRPr>
      </a:lvl5pPr>
      <a:lvl6pPr marL="2070100" indent="-177800" algn="l" rtl="0" eaLnBrk="0" fontAlgn="base" hangingPunct="0">
        <a:spcBef>
          <a:spcPct val="20000"/>
        </a:spcBef>
        <a:spcAft>
          <a:spcPct val="0"/>
        </a:spcAft>
        <a:buSzPct val="90000"/>
        <a:buFont typeface="Arial" charset="0"/>
        <a:buChar char="●"/>
        <a:defRPr sz="1600">
          <a:solidFill>
            <a:srgbClr val="004A78"/>
          </a:solidFill>
          <a:latin typeface="+mn-lt"/>
          <a:ea typeface="+mn-ea"/>
        </a:defRPr>
      </a:lvl6pPr>
      <a:lvl7pPr marL="2527300" indent="-177800" algn="l" rtl="0" eaLnBrk="0" fontAlgn="base" hangingPunct="0">
        <a:spcBef>
          <a:spcPct val="20000"/>
        </a:spcBef>
        <a:spcAft>
          <a:spcPct val="0"/>
        </a:spcAft>
        <a:buSzPct val="90000"/>
        <a:buFont typeface="Arial" charset="0"/>
        <a:buChar char="●"/>
        <a:defRPr sz="1600">
          <a:solidFill>
            <a:srgbClr val="004A78"/>
          </a:solidFill>
          <a:latin typeface="+mn-lt"/>
          <a:ea typeface="+mn-ea"/>
        </a:defRPr>
      </a:lvl7pPr>
      <a:lvl8pPr marL="2984500" indent="-177800" algn="l" rtl="0" eaLnBrk="0" fontAlgn="base" hangingPunct="0">
        <a:spcBef>
          <a:spcPct val="20000"/>
        </a:spcBef>
        <a:spcAft>
          <a:spcPct val="0"/>
        </a:spcAft>
        <a:buSzPct val="90000"/>
        <a:buFont typeface="Arial" charset="0"/>
        <a:buChar char="●"/>
        <a:defRPr sz="1600">
          <a:solidFill>
            <a:srgbClr val="004A78"/>
          </a:solidFill>
          <a:latin typeface="+mn-lt"/>
          <a:ea typeface="+mn-ea"/>
        </a:defRPr>
      </a:lvl8pPr>
      <a:lvl9pPr marL="3441700" indent="-177800" algn="l" rtl="0" eaLnBrk="0" fontAlgn="base" hangingPunct="0">
        <a:spcBef>
          <a:spcPct val="20000"/>
        </a:spcBef>
        <a:spcAft>
          <a:spcPct val="0"/>
        </a:spcAft>
        <a:buSzPct val="90000"/>
        <a:buFont typeface="Arial" charset="0"/>
        <a:buChar char="●"/>
        <a:defRPr sz="1600">
          <a:solidFill>
            <a:srgbClr val="004A78"/>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CF6C1C1-61B3-4A61-91D9-64BAC0C3D03A}"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3075"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CEE29B8-F6F6-490E-8297-2B7F3885D69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4099"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A40648D-6263-41BF-8B8F-7DE51BF0083C}"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5123"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6C305B1-D939-4494-934C-E08B782FCD64}"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614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E6A9AE6F-2ADD-4912-BC1B-B0A13E2E006D}"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717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2B6CE18-A61B-489E-A3D4-4F449331CA42}"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4193371"/>
            <a:ext cx="1637466" cy="2043941"/>
          </a:xfrm>
          <a:prstGeom prst="rect">
            <a:avLst/>
          </a:prstGeom>
          <a:noFill/>
          <a:ln>
            <a:noFill/>
          </a:ln>
        </p:spPr>
      </p:pic>
      <p:pic>
        <p:nvPicPr>
          <p:cNvPr id="9" name="Grafik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1844824"/>
            <a:ext cx="3128267" cy="4393466"/>
          </a:xfrm>
          <a:prstGeom prst="rect">
            <a:avLst/>
          </a:prstGeom>
          <a:noFill/>
          <a:ln>
            <a:noFill/>
          </a:ln>
        </p:spPr>
      </p:pic>
      <p:sp>
        <p:nvSpPr>
          <p:cNvPr id="4" name="Textplatzhalter 3"/>
          <p:cNvSpPr>
            <a:spLocks noGrp="1"/>
          </p:cNvSpPr>
          <p:nvPr>
            <p:ph type="body" sz="half" idx="2"/>
          </p:nvPr>
        </p:nvSpPr>
        <p:spPr>
          <a:xfrm>
            <a:off x="539552" y="1556792"/>
            <a:ext cx="8064896" cy="4946650"/>
          </a:xfrm>
          <a:noFill/>
        </p:spPr>
        <p:txBody>
          <a:bodyPr/>
          <a:lstStyle/>
          <a:p>
            <a:pPr marL="361950">
              <a:lnSpc>
                <a:spcPct val="90000"/>
              </a:lnSpc>
              <a:defRPr/>
            </a:pPr>
            <a:endParaRPr lang="de-DE" sz="1600" dirty="0" smtClean="0">
              <a:latin typeface="Calibri" pitchFamily="34" charset="0"/>
            </a:endParaRPr>
          </a:p>
          <a:p>
            <a:pPr>
              <a:lnSpc>
                <a:spcPct val="90000"/>
              </a:lnSpc>
              <a:tabLst>
                <a:tab pos="896938" algn="l"/>
              </a:tabLst>
              <a:defRPr/>
            </a:pPr>
            <a:r>
              <a:rPr lang="de-DE" dirty="0" smtClean="0">
                <a:latin typeface="Calibri" pitchFamily="34" charset="0"/>
              </a:rPr>
              <a:t>MDG </a:t>
            </a:r>
            <a:r>
              <a:rPr lang="de-DE" dirty="0">
                <a:latin typeface="Calibri" pitchFamily="34" charset="0"/>
              </a:rPr>
              <a:t>1:      	Armutsbekämpfung, </a:t>
            </a:r>
            <a:r>
              <a:rPr lang="de-DE" dirty="0" smtClean="0">
                <a:latin typeface="Calibri" pitchFamily="34" charset="0"/>
              </a:rPr>
              <a:t>Armutshalbierung</a:t>
            </a:r>
            <a:r>
              <a:rPr lang="de-DE" dirty="0">
                <a:latin typeface="Calibri" pitchFamily="34" charset="0"/>
              </a:rPr>
              <a:t>, Selbstversorgung</a:t>
            </a:r>
          </a:p>
          <a:p>
            <a:pPr>
              <a:lnSpc>
                <a:spcPct val="90000"/>
              </a:lnSpc>
              <a:tabLst>
                <a:tab pos="896938" algn="l"/>
              </a:tabLst>
              <a:defRPr/>
            </a:pPr>
            <a:r>
              <a:rPr lang="de-DE" dirty="0">
                <a:latin typeface="Calibri" pitchFamily="34" charset="0"/>
              </a:rPr>
              <a:t>	</a:t>
            </a:r>
            <a:r>
              <a:rPr lang="de-DE" dirty="0" smtClean="0">
                <a:latin typeface="Calibri" pitchFamily="34" charset="0"/>
              </a:rPr>
              <a:t>Beschäftigungseffekte  (direkt + indirekt); </a:t>
            </a:r>
          </a:p>
          <a:p>
            <a:pPr>
              <a:lnSpc>
                <a:spcPct val="90000"/>
              </a:lnSpc>
              <a:tabLst>
                <a:tab pos="896938" algn="l"/>
              </a:tabLst>
              <a:defRPr/>
            </a:pPr>
            <a:endParaRPr lang="de-DE" dirty="0">
              <a:latin typeface="Calibri" pitchFamily="34" charset="0"/>
            </a:endParaRPr>
          </a:p>
          <a:p>
            <a:pPr>
              <a:lnSpc>
                <a:spcPct val="90000"/>
              </a:lnSpc>
              <a:tabLst>
                <a:tab pos="896938" algn="l"/>
              </a:tabLst>
              <a:defRPr/>
            </a:pPr>
            <a:r>
              <a:rPr lang="de-DE" dirty="0">
                <a:latin typeface="Calibri" pitchFamily="34" charset="0"/>
              </a:rPr>
              <a:t>MDG 3:     	Gleichberechtigung </a:t>
            </a:r>
            <a:r>
              <a:rPr lang="de-DE" dirty="0" smtClean="0">
                <a:latin typeface="Calibri" pitchFamily="34" charset="0"/>
              </a:rPr>
              <a:t> </a:t>
            </a:r>
            <a:r>
              <a:rPr lang="de-DE" dirty="0">
                <a:latin typeface="Calibri" pitchFamily="34" charset="0"/>
              </a:rPr>
              <a:t>Geschlechter – qualitative Ausbildung</a:t>
            </a:r>
          </a:p>
          <a:p>
            <a:pPr marL="85725">
              <a:lnSpc>
                <a:spcPct val="90000"/>
              </a:lnSpc>
              <a:tabLst>
                <a:tab pos="896938" algn="l"/>
              </a:tabLst>
              <a:defRPr/>
            </a:pPr>
            <a:endParaRPr lang="de-DE" dirty="0" smtClean="0">
              <a:latin typeface="Calibri" pitchFamily="34" charset="0"/>
            </a:endParaRPr>
          </a:p>
          <a:p>
            <a:pPr>
              <a:lnSpc>
                <a:spcPct val="90000"/>
              </a:lnSpc>
              <a:tabLst>
                <a:tab pos="896938" algn="l"/>
              </a:tabLst>
              <a:defRPr/>
            </a:pPr>
            <a:r>
              <a:rPr lang="de-DE" dirty="0" smtClean="0">
                <a:latin typeface="Calibri" pitchFamily="34" charset="0"/>
              </a:rPr>
              <a:t>MDG 4, </a:t>
            </a:r>
            <a:r>
              <a:rPr lang="de-DE" dirty="0">
                <a:latin typeface="Calibri" pitchFamily="34" charset="0"/>
              </a:rPr>
              <a:t>6: </a:t>
            </a:r>
            <a:r>
              <a:rPr lang="de-DE" dirty="0" smtClean="0">
                <a:latin typeface="Calibri" pitchFamily="34" charset="0"/>
              </a:rPr>
              <a:t> 	Verringerung </a:t>
            </a:r>
            <a:r>
              <a:rPr lang="de-DE" dirty="0">
                <a:latin typeface="Calibri" pitchFamily="34" charset="0"/>
              </a:rPr>
              <a:t>der Kindersterblichkeit / Malaria/ </a:t>
            </a:r>
            <a:r>
              <a:rPr lang="de-DE" dirty="0" smtClean="0">
                <a:latin typeface="Calibri" pitchFamily="34" charset="0"/>
              </a:rPr>
              <a:t>Aids</a:t>
            </a:r>
          </a:p>
          <a:p>
            <a:pPr>
              <a:lnSpc>
                <a:spcPct val="90000"/>
              </a:lnSpc>
              <a:tabLst>
                <a:tab pos="896938" algn="l"/>
              </a:tabLst>
              <a:defRPr/>
            </a:pPr>
            <a:r>
              <a:rPr lang="de-DE" dirty="0">
                <a:latin typeface="Calibri" pitchFamily="34" charset="0"/>
              </a:rPr>
              <a:t>	</a:t>
            </a:r>
            <a:r>
              <a:rPr lang="de-DE" dirty="0" smtClean="0">
                <a:latin typeface="Calibri" pitchFamily="34" charset="0"/>
              </a:rPr>
              <a:t>Ernährungslehre, Hygiene,  Kühlketten </a:t>
            </a:r>
          </a:p>
          <a:p>
            <a:pPr>
              <a:lnSpc>
                <a:spcPct val="90000"/>
              </a:lnSpc>
              <a:tabLst>
                <a:tab pos="896938" algn="l"/>
              </a:tabLst>
              <a:defRPr/>
            </a:pPr>
            <a:r>
              <a:rPr lang="de-DE" dirty="0">
                <a:latin typeface="Calibri" pitchFamily="34" charset="0"/>
              </a:rPr>
              <a:t>	</a:t>
            </a:r>
            <a:r>
              <a:rPr lang="de-DE" dirty="0" smtClean="0">
                <a:latin typeface="Calibri" pitchFamily="34" charset="0"/>
              </a:rPr>
              <a:t>(</a:t>
            </a:r>
            <a:r>
              <a:rPr lang="de-DE" dirty="0">
                <a:latin typeface="Calibri" pitchFamily="34" charset="0"/>
              </a:rPr>
              <a:t>Pro Poor </a:t>
            </a:r>
            <a:r>
              <a:rPr lang="de-DE" dirty="0" err="1">
                <a:latin typeface="Calibri" pitchFamily="34" charset="0"/>
              </a:rPr>
              <a:t>Tourism</a:t>
            </a:r>
            <a:r>
              <a:rPr lang="de-DE" dirty="0">
                <a:latin typeface="Calibri" pitchFamily="34" charset="0"/>
              </a:rPr>
              <a:t> </a:t>
            </a:r>
            <a:r>
              <a:rPr lang="de-DE" dirty="0" smtClean="0">
                <a:latin typeface="Calibri" pitchFamily="34" charset="0"/>
              </a:rPr>
              <a:t>Initiativen/ Viehzucht- </a:t>
            </a:r>
            <a:r>
              <a:rPr lang="de-DE" dirty="0">
                <a:latin typeface="Calibri" pitchFamily="34" charset="0"/>
              </a:rPr>
              <a:t>und </a:t>
            </a:r>
            <a:r>
              <a:rPr lang="de-DE" dirty="0" smtClean="0">
                <a:latin typeface="Calibri" pitchFamily="34" charset="0"/>
              </a:rPr>
              <a:t>Ackerzucht)</a:t>
            </a:r>
            <a:endParaRPr lang="de-DE" dirty="0">
              <a:latin typeface="Calibri" pitchFamily="34" charset="0"/>
            </a:endParaRPr>
          </a:p>
          <a:p>
            <a:pPr>
              <a:lnSpc>
                <a:spcPct val="90000"/>
              </a:lnSpc>
              <a:buFont typeface="Arial" pitchFamily="34" charset="0"/>
              <a:buAutoNum type="arabicPeriod"/>
              <a:tabLst>
                <a:tab pos="896938" algn="l"/>
              </a:tabLst>
              <a:defRPr/>
            </a:pPr>
            <a:endParaRPr lang="de-DE" sz="1200" dirty="0">
              <a:latin typeface="Calibri" pitchFamily="34" charset="0"/>
            </a:endParaRPr>
          </a:p>
          <a:p>
            <a:pPr>
              <a:lnSpc>
                <a:spcPct val="90000"/>
              </a:lnSpc>
              <a:tabLst>
                <a:tab pos="896938" algn="l"/>
              </a:tabLst>
              <a:defRPr/>
            </a:pPr>
            <a:r>
              <a:rPr lang="de-DE" dirty="0">
                <a:latin typeface="Calibri" pitchFamily="34" charset="0"/>
              </a:rPr>
              <a:t>MDG 7: 	Integrierte Umwelt + </a:t>
            </a:r>
            <a:r>
              <a:rPr lang="de-DE" dirty="0" smtClean="0">
                <a:latin typeface="Calibri" pitchFamily="34" charset="0"/>
              </a:rPr>
              <a:t>Ressourcenschutzkomponenten </a:t>
            </a:r>
            <a:r>
              <a:rPr lang="de-DE" sz="1400" dirty="0" smtClean="0">
                <a:latin typeface="Calibri" pitchFamily="34" charset="0"/>
              </a:rPr>
              <a:t> </a:t>
            </a:r>
          </a:p>
          <a:p>
            <a:pPr>
              <a:lnSpc>
                <a:spcPct val="90000"/>
              </a:lnSpc>
              <a:tabLst>
                <a:tab pos="896938" algn="l"/>
              </a:tabLst>
              <a:defRPr/>
            </a:pPr>
            <a:r>
              <a:rPr lang="de-DE" dirty="0">
                <a:latin typeface="Calibri" pitchFamily="34" charset="0"/>
              </a:rPr>
              <a:t>	</a:t>
            </a:r>
            <a:r>
              <a:rPr lang="de-DE" sz="1400" dirty="0" smtClean="0">
                <a:latin typeface="Calibri" pitchFamily="34" charset="0"/>
              </a:rPr>
              <a:t>durch </a:t>
            </a:r>
            <a:r>
              <a:rPr lang="de-DE" sz="1400" dirty="0">
                <a:latin typeface="Calibri" pitchFamily="34" charset="0"/>
              </a:rPr>
              <a:t>PPP/ TA Maßnahmen/ </a:t>
            </a:r>
            <a:r>
              <a:rPr lang="de-DE" sz="1400" dirty="0" smtClean="0">
                <a:latin typeface="Calibri" pitchFamily="34" charset="0"/>
              </a:rPr>
              <a:t>Energieeffizienz</a:t>
            </a:r>
            <a:endParaRPr lang="de-DE" sz="1400" dirty="0">
              <a:latin typeface="Calibri" pitchFamily="34" charset="0"/>
            </a:endParaRPr>
          </a:p>
          <a:p>
            <a:pPr marL="0" lvl="4">
              <a:lnSpc>
                <a:spcPct val="90000"/>
              </a:lnSpc>
              <a:tabLst>
                <a:tab pos="896938" algn="l"/>
              </a:tabLst>
              <a:defRPr/>
            </a:pPr>
            <a:endParaRPr lang="de-DE" sz="1400" dirty="0">
              <a:latin typeface="Calibri" pitchFamily="34" charset="0"/>
            </a:endParaRPr>
          </a:p>
          <a:p>
            <a:pPr>
              <a:lnSpc>
                <a:spcPct val="90000"/>
              </a:lnSpc>
              <a:tabLst>
                <a:tab pos="896938" algn="l"/>
              </a:tabLst>
              <a:defRPr/>
            </a:pPr>
            <a:r>
              <a:rPr lang="de-DE" dirty="0">
                <a:latin typeface="Calibri" pitchFamily="34" charset="0"/>
              </a:rPr>
              <a:t>MDG 8: 	</a:t>
            </a:r>
            <a:r>
              <a:rPr lang="de-DE" dirty="0" smtClean="0">
                <a:latin typeface="Calibri" pitchFamily="34" charset="0"/>
              </a:rPr>
              <a:t>Entwicklung </a:t>
            </a:r>
            <a:r>
              <a:rPr lang="de-DE" dirty="0">
                <a:latin typeface="Calibri" pitchFamily="34" charset="0"/>
              </a:rPr>
              <a:t>von weltweiten </a:t>
            </a:r>
            <a:endParaRPr lang="de-DE" dirty="0" smtClean="0">
              <a:latin typeface="Calibri" pitchFamily="34" charset="0"/>
            </a:endParaRPr>
          </a:p>
          <a:p>
            <a:pPr>
              <a:lnSpc>
                <a:spcPct val="90000"/>
              </a:lnSpc>
              <a:tabLst>
                <a:tab pos="896938" algn="l"/>
              </a:tabLst>
              <a:defRPr/>
            </a:pPr>
            <a:r>
              <a:rPr lang="de-DE" dirty="0">
                <a:latin typeface="Calibri" pitchFamily="34" charset="0"/>
              </a:rPr>
              <a:t>	</a:t>
            </a:r>
            <a:r>
              <a:rPr lang="de-DE" dirty="0" smtClean="0">
                <a:latin typeface="Calibri" pitchFamily="34" charset="0"/>
              </a:rPr>
              <a:t>Kooperations- </a:t>
            </a:r>
            <a:r>
              <a:rPr lang="de-DE" dirty="0">
                <a:latin typeface="Calibri" pitchFamily="34" charset="0"/>
              </a:rPr>
              <a:t>und </a:t>
            </a:r>
            <a:r>
              <a:rPr lang="de-DE" dirty="0" smtClean="0">
                <a:latin typeface="Calibri" pitchFamily="34" charset="0"/>
              </a:rPr>
              <a:t>Förder-</a:t>
            </a:r>
          </a:p>
          <a:p>
            <a:pPr>
              <a:lnSpc>
                <a:spcPct val="90000"/>
              </a:lnSpc>
              <a:tabLst>
                <a:tab pos="896938" algn="l"/>
              </a:tabLst>
              <a:defRPr/>
            </a:pPr>
            <a:r>
              <a:rPr lang="de-DE" dirty="0">
                <a:latin typeface="Calibri" pitchFamily="34" charset="0"/>
              </a:rPr>
              <a:t>	</a:t>
            </a:r>
            <a:r>
              <a:rPr lang="de-DE" dirty="0" err="1" smtClean="0">
                <a:latin typeface="Calibri" pitchFamily="34" charset="0"/>
              </a:rPr>
              <a:t>programmen</a:t>
            </a:r>
            <a:r>
              <a:rPr lang="de-DE" dirty="0" smtClean="0">
                <a:latin typeface="Calibri" pitchFamily="34" charset="0"/>
              </a:rPr>
              <a:t>  (Bildung</a:t>
            </a:r>
            <a:r>
              <a:rPr lang="de-DE" dirty="0">
                <a:latin typeface="Calibri" pitchFamily="34" charset="0"/>
              </a:rPr>
              <a:t>; </a:t>
            </a:r>
            <a:r>
              <a:rPr lang="de-DE" dirty="0" smtClean="0">
                <a:latin typeface="Calibri" pitchFamily="34" charset="0"/>
              </a:rPr>
              <a:t>Umwelt-</a:t>
            </a:r>
          </a:p>
          <a:p>
            <a:pPr>
              <a:lnSpc>
                <a:spcPct val="90000"/>
              </a:lnSpc>
              <a:tabLst>
                <a:tab pos="896938" algn="l"/>
              </a:tabLst>
              <a:defRPr/>
            </a:pPr>
            <a:r>
              <a:rPr lang="de-DE" dirty="0">
                <a:latin typeface="Calibri" pitchFamily="34" charset="0"/>
              </a:rPr>
              <a:t>	</a:t>
            </a:r>
            <a:r>
              <a:rPr lang="de-DE" dirty="0" err="1" smtClean="0">
                <a:latin typeface="Calibri" pitchFamily="34" charset="0"/>
              </a:rPr>
              <a:t>schutz</a:t>
            </a:r>
            <a:r>
              <a:rPr lang="de-DE" dirty="0">
                <a:latin typeface="Calibri" pitchFamily="34" charset="0"/>
              </a:rPr>
              <a:t>; Zertifizierungen</a:t>
            </a:r>
            <a:r>
              <a:rPr lang="de-DE" dirty="0" smtClean="0">
                <a:latin typeface="Calibri" pitchFamily="34" charset="0"/>
              </a:rPr>
              <a:t>)</a:t>
            </a:r>
          </a:p>
          <a:p>
            <a:pPr marL="85725">
              <a:lnSpc>
                <a:spcPct val="90000"/>
              </a:lnSpc>
              <a:tabLst>
                <a:tab pos="896938" algn="l"/>
              </a:tabLst>
              <a:defRPr/>
            </a:pPr>
            <a:endParaRPr lang="de-DE" sz="1200" dirty="0">
              <a:latin typeface="Calibri" pitchFamily="34" charset="0"/>
            </a:endParaRPr>
          </a:p>
          <a:p>
            <a:pPr marL="85725">
              <a:lnSpc>
                <a:spcPct val="90000"/>
              </a:lnSpc>
              <a:tabLst>
                <a:tab pos="896938" algn="l"/>
              </a:tabLst>
              <a:defRPr/>
            </a:pPr>
            <a:endParaRPr lang="de-DE" sz="1100" dirty="0" smtClean="0">
              <a:latin typeface="Calibri" pitchFamily="34" charset="0"/>
            </a:endParaRPr>
          </a:p>
          <a:p>
            <a:pPr marL="85725">
              <a:lnSpc>
                <a:spcPct val="90000"/>
              </a:lnSpc>
              <a:tabLst>
                <a:tab pos="896938" algn="l"/>
              </a:tabLst>
              <a:defRPr/>
            </a:pPr>
            <a:endParaRPr lang="de-DE" dirty="0" smtClean="0">
              <a:latin typeface="Calibri" pitchFamily="34" charset="0"/>
            </a:endParaRPr>
          </a:p>
          <a:p>
            <a:pPr marL="85725">
              <a:lnSpc>
                <a:spcPct val="90000"/>
              </a:lnSpc>
              <a:tabLst>
                <a:tab pos="896938" algn="l"/>
              </a:tabLst>
              <a:defRPr/>
            </a:pPr>
            <a:r>
              <a:rPr lang="de-DE" sz="1000" dirty="0">
                <a:latin typeface="Calibri" pitchFamily="34" charset="0"/>
              </a:rPr>
              <a:t>Quelle/(Bilder ) : UNWTO </a:t>
            </a:r>
            <a:r>
              <a:rPr lang="de-DE" sz="1000" dirty="0" err="1">
                <a:latin typeface="Calibri" pitchFamily="34" charset="0"/>
              </a:rPr>
              <a:t>Tourism</a:t>
            </a:r>
            <a:r>
              <a:rPr lang="de-DE" sz="1000" dirty="0">
                <a:latin typeface="Calibri" pitchFamily="34" charset="0"/>
              </a:rPr>
              <a:t> + MDGs</a:t>
            </a:r>
          </a:p>
          <a:p>
            <a:pPr marL="85725">
              <a:lnSpc>
                <a:spcPct val="90000"/>
              </a:lnSpc>
              <a:tabLst>
                <a:tab pos="896938" algn="l"/>
              </a:tabLst>
              <a:defRPr/>
            </a:pPr>
            <a:r>
              <a:rPr lang="de-DE" sz="1000" dirty="0">
                <a:latin typeface="Calibri" pitchFamily="34" charset="0"/>
              </a:rPr>
              <a:t>vgl. auch BMZ Papier – zum Tourismus Sektor !</a:t>
            </a:r>
          </a:p>
          <a:p>
            <a:pPr marL="85725">
              <a:lnSpc>
                <a:spcPct val="90000"/>
              </a:lnSpc>
              <a:tabLst>
                <a:tab pos="896938" algn="l"/>
              </a:tabLst>
              <a:defRPr/>
            </a:pPr>
            <a:endParaRPr lang="de-DE" dirty="0" smtClean="0">
              <a:latin typeface="Calibri" pitchFamily="34" charset="0"/>
            </a:endParaRPr>
          </a:p>
          <a:p>
            <a:pPr marL="85725">
              <a:lnSpc>
                <a:spcPct val="90000"/>
              </a:lnSpc>
              <a:tabLst>
                <a:tab pos="896938" algn="l"/>
              </a:tabLst>
              <a:defRPr/>
            </a:pPr>
            <a:endParaRPr lang="de-DE" sz="1000" dirty="0">
              <a:latin typeface="Calibri" pitchFamily="34" charset="0"/>
            </a:endParaRPr>
          </a:p>
        </p:txBody>
      </p:sp>
      <p:sp>
        <p:nvSpPr>
          <p:cNvPr id="29698" name="Titel 1"/>
          <p:cNvSpPr>
            <a:spLocks noGrp="1"/>
          </p:cNvSpPr>
          <p:nvPr>
            <p:ph type="title"/>
          </p:nvPr>
        </p:nvSpPr>
        <p:spPr>
          <a:xfrm>
            <a:off x="539552" y="404664"/>
            <a:ext cx="6995120" cy="647700"/>
          </a:xfrm>
        </p:spPr>
        <p:txBody>
          <a:bodyPr/>
          <a:lstStyle/>
          <a:p>
            <a:r>
              <a:rPr lang="de-DE" sz="2200" dirty="0" smtClean="0">
                <a:latin typeface="Calibri" pitchFamily="34" charset="0"/>
              </a:rPr>
              <a:t/>
            </a:r>
            <a:br>
              <a:rPr lang="de-DE" sz="2200" dirty="0" smtClean="0">
                <a:latin typeface="Calibri" pitchFamily="34" charset="0"/>
              </a:rPr>
            </a:br>
            <a:r>
              <a:rPr lang="de-DE" dirty="0" smtClean="0">
                <a:latin typeface="Calibri" pitchFamily="34" charset="0"/>
                <a:cs typeface="Calibri" pitchFamily="34" charset="0"/>
              </a:rPr>
              <a:t>Beitrag des Tourismus zur  nachhaltigen Entwicklung  </a:t>
            </a:r>
            <a:br>
              <a:rPr lang="de-DE" dirty="0" smtClean="0">
                <a:latin typeface="Calibri" pitchFamily="34" charset="0"/>
                <a:cs typeface="Calibri" pitchFamily="34" charset="0"/>
              </a:rPr>
            </a:br>
            <a:r>
              <a:rPr lang="de-DE" dirty="0" smtClean="0">
                <a:latin typeface="Calibri" pitchFamily="34" charset="0"/>
                <a:cs typeface="Calibri" pitchFamily="34" charset="0"/>
              </a:rPr>
              <a:t>Erreichung der Millenniumsentwicklungsziele</a:t>
            </a:r>
          </a:p>
        </p:txBody>
      </p:sp>
      <p:sp>
        <p:nvSpPr>
          <p:cNvPr id="29701" name="Foliennummernplatzhalter 4"/>
          <p:cNvSpPr txBox="1">
            <a:spLocks noGrp="1"/>
          </p:cNvSpPr>
          <p:nvPr/>
        </p:nvSpPr>
        <p:spPr bwMode="gray">
          <a:xfrm>
            <a:off x="5764213" y="6619875"/>
            <a:ext cx="28971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eaLnBrk="1" hangingPunct="1"/>
            <a:fld id="{7E201584-0536-4D56-9ACB-9079212C991B}" type="slidenum">
              <a:rPr lang="de-DE" sz="800">
                <a:solidFill>
                  <a:srgbClr val="004A78"/>
                </a:solidFill>
              </a:rPr>
              <a:pPr algn="r" eaLnBrk="1" hangingPunct="1"/>
              <a:t>1</a:t>
            </a:fld>
            <a:endParaRPr lang="de-DE" sz="800">
              <a:solidFill>
                <a:srgbClr val="004A78"/>
              </a:solidFill>
            </a:endParaRPr>
          </a:p>
        </p:txBody>
      </p:sp>
      <p:sp>
        <p:nvSpPr>
          <p:cNvPr id="2" name="Foliennummernplatzhalter 1"/>
          <p:cNvSpPr>
            <a:spLocks noGrp="1"/>
          </p:cNvSpPr>
          <p:nvPr>
            <p:ph type="sldNum" sz="quarter" idx="10"/>
          </p:nvPr>
        </p:nvSpPr>
        <p:spPr/>
        <p:txBody>
          <a:bodyPr/>
          <a:lstStyle/>
          <a:p>
            <a:pPr>
              <a:defRPr/>
            </a:pPr>
            <a:fld id="{700B7169-57AC-4A91-A6DA-50D70198F105}" type="slidenum">
              <a:rPr lang="de-DE" smtClean="0"/>
              <a:pPr>
                <a:defRPr/>
              </a:pPr>
              <a:t>1</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ChangeArrowheads="1"/>
          </p:cNvSpPr>
          <p:nvPr/>
        </p:nvSpPr>
        <p:spPr bwMode="black">
          <a:xfrm>
            <a:off x="330382" y="1449389"/>
            <a:ext cx="1937362" cy="539451"/>
          </a:xfrm>
          <a:prstGeom prst="rect">
            <a:avLst/>
          </a:prstGeom>
          <a:solidFill>
            <a:srgbClr val="A3C48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marL="85725" eaLnBrk="0" fontAlgn="base" hangingPunct="0">
              <a:spcBef>
                <a:spcPct val="20000"/>
              </a:spcBef>
              <a:spcAft>
                <a:spcPct val="30000"/>
              </a:spcAft>
              <a:buSzPct val="90000"/>
              <a:buFont typeface="Arial" pitchFamily="34" charset="0"/>
              <a:buNone/>
            </a:pPr>
            <a:r>
              <a:rPr lang="de-DE" sz="1000" b="1" u="sng" dirty="0" smtClean="0">
                <a:latin typeface="Calibri" pitchFamily="34" charset="0"/>
                <a:cs typeface="Calibri" pitchFamily="34" charset="0"/>
              </a:rPr>
              <a:t>Projektpartner:</a:t>
            </a:r>
          </a:p>
          <a:p>
            <a:pPr marL="85725" eaLnBrk="0" fontAlgn="base" hangingPunct="0">
              <a:spcBef>
                <a:spcPct val="20000"/>
              </a:spcBef>
              <a:spcAft>
                <a:spcPct val="30000"/>
              </a:spcAft>
              <a:buSzPct val="90000"/>
              <a:buFont typeface="Arial" pitchFamily="34" charset="0"/>
              <a:buNone/>
            </a:pPr>
            <a:r>
              <a:rPr lang="de-DE" sz="900" b="1" dirty="0" err="1" smtClean="0">
                <a:latin typeface="Calibri" pitchFamily="34" charset="0"/>
                <a:ea typeface="Times New Roman"/>
                <a:cs typeface="Calibri" pitchFamily="34" charset="0"/>
              </a:rPr>
              <a:t>Namibirand</a:t>
            </a:r>
            <a:r>
              <a:rPr lang="de-DE" sz="900" b="1" dirty="0" smtClean="0">
                <a:latin typeface="Calibri" pitchFamily="34" charset="0"/>
                <a:ea typeface="Times New Roman"/>
                <a:cs typeface="Calibri" pitchFamily="34" charset="0"/>
              </a:rPr>
              <a:t> Safaris (</a:t>
            </a:r>
            <a:r>
              <a:rPr lang="de-DE" sz="900" b="1" dirty="0" err="1" smtClean="0">
                <a:latin typeface="Calibri" pitchFamily="34" charset="0"/>
                <a:ea typeface="Times New Roman"/>
                <a:cs typeface="Calibri" pitchFamily="34" charset="0"/>
              </a:rPr>
              <a:t>Pty</a:t>
            </a:r>
            <a:r>
              <a:rPr lang="de-DE" sz="900" b="1" dirty="0" smtClean="0">
                <a:latin typeface="Calibri" pitchFamily="34" charset="0"/>
                <a:ea typeface="Times New Roman"/>
                <a:cs typeface="Calibri" pitchFamily="34" charset="0"/>
              </a:rPr>
              <a:t>.) Ltd</a:t>
            </a:r>
            <a:r>
              <a:rPr lang="de-DE" sz="1000" b="1" dirty="0" smtClean="0">
                <a:latin typeface="Calibri" pitchFamily="34" charset="0"/>
                <a:cs typeface="Calibri" pitchFamily="34" charset="0"/>
              </a:rPr>
              <a:t/>
            </a:r>
            <a:br>
              <a:rPr lang="de-DE" sz="1000" b="1" dirty="0" smtClean="0">
                <a:latin typeface="Calibri" pitchFamily="34" charset="0"/>
                <a:cs typeface="Calibri" pitchFamily="34" charset="0"/>
              </a:rPr>
            </a:br>
            <a:endParaRPr lang="de-DE" sz="1000" b="1" dirty="0">
              <a:latin typeface="Calibri" pitchFamily="34" charset="0"/>
              <a:cs typeface="Calibri" pitchFamily="34" charset="0"/>
            </a:endParaRPr>
          </a:p>
        </p:txBody>
      </p:sp>
      <p:sp>
        <p:nvSpPr>
          <p:cNvPr id="28676" name="Rectangle 5"/>
          <p:cNvSpPr>
            <a:spLocks noChangeArrowheads="1"/>
          </p:cNvSpPr>
          <p:nvPr/>
        </p:nvSpPr>
        <p:spPr bwMode="black">
          <a:xfrm>
            <a:off x="330382" y="3581650"/>
            <a:ext cx="1937361" cy="598281"/>
          </a:xfrm>
          <a:prstGeom prst="rect">
            <a:avLst/>
          </a:prstGeom>
          <a:solidFill>
            <a:srgbClr val="A3C48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marL="85725" eaLnBrk="0" fontAlgn="base" hangingPunct="0">
              <a:spcBef>
                <a:spcPct val="20000"/>
              </a:spcBef>
              <a:spcAft>
                <a:spcPct val="30000"/>
              </a:spcAft>
              <a:buSzPct val="90000"/>
              <a:buFont typeface="Arial" pitchFamily="34" charset="0"/>
              <a:buNone/>
            </a:pPr>
            <a:r>
              <a:rPr lang="de-DE" sz="1000" b="1" dirty="0" smtClean="0">
                <a:latin typeface="Calibri" pitchFamily="34" charset="0"/>
                <a:cs typeface="Calibri" pitchFamily="34" charset="0"/>
              </a:rPr>
              <a:t>Der DEG-Anteil an die gesamt Projektkosten (EUR 349.000) betrug 32%</a:t>
            </a:r>
            <a:endParaRPr lang="de-DE" sz="1000" b="1" dirty="0">
              <a:latin typeface="Calibri" pitchFamily="34" charset="0"/>
              <a:cs typeface="Calibri" pitchFamily="34" charset="0"/>
            </a:endParaRPr>
          </a:p>
        </p:txBody>
      </p:sp>
      <p:sp>
        <p:nvSpPr>
          <p:cNvPr id="28677" name="Line 6"/>
          <p:cNvSpPr>
            <a:spLocks noChangeShapeType="1"/>
          </p:cNvSpPr>
          <p:nvPr/>
        </p:nvSpPr>
        <p:spPr bwMode="auto">
          <a:xfrm flipH="1" flipV="1">
            <a:off x="1303965" y="4207054"/>
            <a:ext cx="0" cy="33105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fontAlgn="base">
              <a:spcBef>
                <a:spcPct val="0"/>
              </a:spcBef>
              <a:spcAft>
                <a:spcPct val="0"/>
              </a:spcAft>
            </a:pPr>
            <a:endParaRPr lang="de-DE" sz="1600" b="1">
              <a:solidFill>
                <a:srgbClr val="004A78"/>
              </a:solidFill>
            </a:endParaRPr>
          </a:p>
        </p:txBody>
      </p:sp>
      <p:sp>
        <p:nvSpPr>
          <p:cNvPr id="28678" name="Line 7"/>
          <p:cNvSpPr>
            <a:spLocks noChangeShapeType="1"/>
          </p:cNvSpPr>
          <p:nvPr/>
        </p:nvSpPr>
        <p:spPr bwMode="auto">
          <a:xfrm flipH="1">
            <a:off x="1278620" y="1988840"/>
            <a:ext cx="0" cy="30209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fontAlgn="base">
              <a:spcBef>
                <a:spcPct val="0"/>
              </a:spcBef>
              <a:spcAft>
                <a:spcPct val="0"/>
              </a:spcAft>
            </a:pPr>
            <a:endParaRPr lang="de-DE" sz="1600" b="1">
              <a:solidFill>
                <a:srgbClr val="004A78"/>
              </a:solidFill>
            </a:endParaRPr>
          </a:p>
        </p:txBody>
      </p:sp>
      <p:sp>
        <p:nvSpPr>
          <p:cNvPr id="28679" name="Rectangle 8"/>
          <p:cNvSpPr>
            <a:spLocks noChangeArrowheads="1"/>
          </p:cNvSpPr>
          <p:nvPr/>
        </p:nvSpPr>
        <p:spPr bwMode="black">
          <a:xfrm>
            <a:off x="2041085" y="3789362"/>
            <a:ext cx="6840537"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eaLnBrk="0" fontAlgn="base" hangingPunct="0">
              <a:spcBef>
                <a:spcPct val="20000"/>
              </a:spcBef>
              <a:spcAft>
                <a:spcPct val="30000"/>
              </a:spcAft>
              <a:buSzPct val="90000"/>
              <a:buFont typeface="Arial" pitchFamily="34" charset="0"/>
              <a:buNone/>
            </a:pPr>
            <a:endParaRPr lang="en-US" sz="1200" b="1">
              <a:solidFill>
                <a:srgbClr val="004A78"/>
              </a:solidFill>
            </a:endParaRPr>
          </a:p>
        </p:txBody>
      </p:sp>
      <p:sp>
        <p:nvSpPr>
          <p:cNvPr id="28680" name="Rectangle 9"/>
          <p:cNvSpPr>
            <a:spLocks noChangeArrowheads="1"/>
          </p:cNvSpPr>
          <p:nvPr/>
        </p:nvSpPr>
        <p:spPr bwMode="auto">
          <a:xfrm>
            <a:off x="3851275" y="6399213"/>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7C9BCE"/>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eaLnBrk="0" fontAlgn="base" hangingPunct="0">
              <a:spcBef>
                <a:spcPct val="20000"/>
              </a:spcBef>
              <a:spcAft>
                <a:spcPct val="30000"/>
              </a:spcAft>
              <a:buSzPct val="90000"/>
              <a:buFont typeface="Arial" pitchFamily="34" charset="0"/>
              <a:buNone/>
            </a:pPr>
            <a:endParaRPr lang="de-DE" sz="1600" b="1">
              <a:solidFill>
                <a:srgbClr val="004A78"/>
              </a:solidFill>
            </a:endParaRPr>
          </a:p>
        </p:txBody>
      </p:sp>
      <p:sp>
        <p:nvSpPr>
          <p:cNvPr id="28681" name="Rectangle 10"/>
          <p:cNvSpPr>
            <a:spLocks noChangeArrowheads="1"/>
          </p:cNvSpPr>
          <p:nvPr/>
        </p:nvSpPr>
        <p:spPr bwMode="auto">
          <a:xfrm>
            <a:off x="2123728" y="3149600"/>
            <a:ext cx="6769447" cy="27167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7C9BCE"/>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marL="179388" lvl="1" algn="just" eaLnBrk="0" fontAlgn="base" hangingPunct="0">
              <a:spcBef>
                <a:spcPct val="20000"/>
              </a:spcBef>
              <a:spcAft>
                <a:spcPct val="30000"/>
              </a:spcAft>
              <a:buSzPct val="90000"/>
            </a:pPr>
            <a:r>
              <a:rPr lang="de-DE" sz="1100" b="1" u="sng" dirty="0">
                <a:latin typeface="Calibri" pitchFamily="34" charset="0"/>
                <a:cs typeface="Calibri" pitchFamily="34" charset="0"/>
              </a:rPr>
              <a:t>Der entwicklungspolitische Beitrag:</a:t>
            </a:r>
            <a:r>
              <a:rPr lang="de-DE" sz="1100" b="1" dirty="0">
                <a:latin typeface="Calibri" pitchFamily="34" charset="0"/>
                <a:cs typeface="Calibri" pitchFamily="34" charset="0"/>
              </a:rPr>
              <a:t> </a:t>
            </a:r>
            <a:r>
              <a:rPr lang="de-DE" sz="1100" dirty="0" smtClean="0">
                <a:latin typeface="Calibri" pitchFamily="34" charset="0"/>
                <a:cs typeface="Calibri" pitchFamily="34" charset="0"/>
              </a:rPr>
              <a:t>Tourismus stellt eine der wichtigsten Branchen der namibische Wirtschaft dar. Durch </a:t>
            </a:r>
            <a:r>
              <a:rPr lang="de-DE" sz="1100" dirty="0">
                <a:latin typeface="Calibri" pitchFamily="34" charset="0"/>
                <a:cs typeface="Calibri" pitchFamily="34" charset="0"/>
              </a:rPr>
              <a:t>die Ausbildung </a:t>
            </a:r>
            <a:r>
              <a:rPr lang="de-DE" sz="1100" dirty="0" smtClean="0">
                <a:latin typeface="Calibri" pitchFamily="34" charset="0"/>
                <a:cs typeface="Calibri" pitchFamily="34" charset="0"/>
              </a:rPr>
              <a:t>von Fachpersonal werden die Wettbewerbsfähigkeit der Branche und die Standards erhöht. Zusätzlich zu der Ausbildung von Köchen, werden durch das Ausbildungszentrum 30 Vollzeitarbeitsplätze geschaffen. </a:t>
            </a:r>
          </a:p>
          <a:p>
            <a:pPr marL="179388" lvl="1" algn="just" eaLnBrk="0" fontAlgn="base" hangingPunct="0">
              <a:spcBef>
                <a:spcPct val="20000"/>
              </a:spcBef>
              <a:spcAft>
                <a:spcPct val="30000"/>
              </a:spcAft>
              <a:buSzPct val="90000"/>
            </a:pPr>
            <a:r>
              <a:rPr lang="de-DE" sz="1100" b="1" u="sng" dirty="0" smtClean="0">
                <a:latin typeface="Calibri" pitchFamily="34" charset="0"/>
                <a:cs typeface="Calibri" pitchFamily="34" charset="0"/>
              </a:rPr>
              <a:t>PPP-Partner</a:t>
            </a:r>
            <a:r>
              <a:rPr lang="de-DE" sz="1100" b="1" u="sng" dirty="0">
                <a:latin typeface="Calibri" pitchFamily="34" charset="0"/>
                <a:cs typeface="Calibri" pitchFamily="34" charset="0"/>
              </a:rPr>
              <a:t>:</a:t>
            </a:r>
            <a:r>
              <a:rPr lang="de-DE" sz="1100" b="1" dirty="0">
                <a:latin typeface="Calibri" pitchFamily="34" charset="0"/>
                <a:cs typeface="Calibri" pitchFamily="34" charset="0"/>
              </a:rPr>
              <a:t> </a:t>
            </a:r>
            <a:r>
              <a:rPr lang="de-DE" sz="1100" dirty="0" smtClean="0">
                <a:latin typeface="Calibri" pitchFamily="34" charset="0"/>
                <a:cs typeface="Calibri" pitchFamily="34" charset="0"/>
              </a:rPr>
              <a:t>Das </a:t>
            </a:r>
            <a:r>
              <a:rPr lang="de-DE" sz="1100" dirty="0">
                <a:latin typeface="Calibri" pitchFamily="34" charset="0"/>
                <a:cs typeface="Calibri" pitchFamily="34" charset="0"/>
              </a:rPr>
              <a:t>Projekt führte zur Gründung der namibischen Institut für Kulinarische Bildung (NICE), die </a:t>
            </a:r>
            <a:r>
              <a:rPr lang="de-DE" sz="1100" dirty="0" smtClean="0">
                <a:latin typeface="Calibri" pitchFamily="34" charset="0"/>
                <a:cs typeface="Calibri" pitchFamily="34" charset="0"/>
              </a:rPr>
              <a:t>Köche in </a:t>
            </a:r>
            <a:r>
              <a:rPr lang="de-DE" sz="1100" dirty="0">
                <a:latin typeface="Calibri" pitchFamily="34" charset="0"/>
                <a:cs typeface="Calibri" pitchFamily="34" charset="0"/>
              </a:rPr>
              <a:t>Namibia </a:t>
            </a:r>
            <a:r>
              <a:rPr lang="de-DE" sz="1100" dirty="0" smtClean="0">
                <a:latin typeface="Calibri" pitchFamily="34" charset="0"/>
                <a:cs typeface="Calibri" pitchFamily="34" charset="0"/>
              </a:rPr>
              <a:t>nach hohen </a:t>
            </a:r>
            <a:r>
              <a:rPr lang="de-DE" sz="1100" dirty="0">
                <a:latin typeface="Calibri" pitchFamily="34" charset="0"/>
                <a:cs typeface="Calibri" pitchFamily="34" charset="0"/>
              </a:rPr>
              <a:t>internationalen Standards </a:t>
            </a:r>
            <a:r>
              <a:rPr lang="de-DE" sz="1100" dirty="0" smtClean="0">
                <a:latin typeface="Calibri" pitchFamily="34" charset="0"/>
                <a:cs typeface="Calibri" pitchFamily="34" charset="0"/>
              </a:rPr>
              <a:t>ausbildet. </a:t>
            </a:r>
            <a:r>
              <a:rPr lang="de-DE" sz="1100" dirty="0">
                <a:latin typeface="Calibri" pitchFamily="34" charset="0"/>
                <a:cs typeface="Calibri" pitchFamily="34" charset="0"/>
              </a:rPr>
              <a:t>Das Institut ist das erste seiner Art in Namibia. Das Projekt startete im April 2005 und wurde im Dezember 2008 erfolgreich beendet</a:t>
            </a:r>
            <a:r>
              <a:rPr lang="de-DE" sz="1100" dirty="0" smtClean="0">
                <a:latin typeface="Calibri" pitchFamily="34" charset="0"/>
                <a:cs typeface="Calibri" pitchFamily="34" charset="0"/>
              </a:rPr>
              <a:t>.</a:t>
            </a:r>
            <a:r>
              <a:rPr lang="en-GB" sz="1100" dirty="0" smtClean="0">
                <a:latin typeface="Calibri" pitchFamily="34" charset="0"/>
                <a:ea typeface="Times New Roman"/>
                <a:cs typeface="Calibri" pitchFamily="34" charset="0"/>
              </a:rPr>
              <a:t> </a:t>
            </a:r>
          </a:p>
          <a:p>
            <a:pPr marL="179388" lvl="1" algn="just" eaLnBrk="0" fontAlgn="base" hangingPunct="0">
              <a:spcBef>
                <a:spcPct val="20000"/>
              </a:spcBef>
              <a:spcAft>
                <a:spcPct val="30000"/>
              </a:spcAft>
              <a:buSzPct val="90000"/>
            </a:pPr>
            <a:r>
              <a:rPr lang="de-DE" sz="1100" b="1" u="sng" dirty="0">
                <a:latin typeface="Calibri" pitchFamily="34" charset="0"/>
                <a:cs typeface="Calibri" pitchFamily="34" charset="0"/>
              </a:rPr>
              <a:t>Über unser Engagement:</a:t>
            </a:r>
            <a:r>
              <a:rPr lang="de-DE" sz="1100" b="1" dirty="0">
                <a:latin typeface="Calibri" pitchFamily="34" charset="0"/>
                <a:cs typeface="Calibri" pitchFamily="34" charset="0"/>
              </a:rPr>
              <a:t> </a:t>
            </a:r>
            <a:r>
              <a:rPr lang="de-DE" sz="1100" dirty="0" smtClean="0">
                <a:latin typeface="Calibri" pitchFamily="34" charset="0"/>
                <a:cs typeface="Calibri" pitchFamily="34" charset="0"/>
              </a:rPr>
              <a:t>Die </a:t>
            </a:r>
            <a:r>
              <a:rPr lang="de-DE" sz="1100" dirty="0">
                <a:latin typeface="Calibri" pitchFamily="34" charset="0"/>
                <a:cs typeface="Calibri" pitchFamily="34" charset="0"/>
              </a:rPr>
              <a:t>DEG gewährt </a:t>
            </a:r>
            <a:r>
              <a:rPr lang="de-DE" sz="1100" dirty="0" err="1">
                <a:latin typeface="Calibri" pitchFamily="34" charset="0"/>
                <a:cs typeface="Calibri" pitchFamily="34" charset="0"/>
              </a:rPr>
              <a:t>Namibirand</a:t>
            </a:r>
            <a:r>
              <a:rPr lang="de-DE" sz="1100" dirty="0">
                <a:latin typeface="Calibri" pitchFamily="34" charset="0"/>
                <a:cs typeface="Calibri" pitchFamily="34" charset="0"/>
              </a:rPr>
              <a:t> Safaris Ltd </a:t>
            </a:r>
            <a:r>
              <a:rPr lang="de-DE" sz="1100" dirty="0" smtClean="0">
                <a:latin typeface="Calibri" pitchFamily="34" charset="0"/>
                <a:cs typeface="Calibri" pitchFamily="34" charset="0"/>
              </a:rPr>
              <a:t>für dieses Projekt EUR </a:t>
            </a:r>
            <a:r>
              <a:rPr lang="de-DE" sz="1100" dirty="0">
                <a:latin typeface="Calibri" pitchFamily="34" charset="0"/>
                <a:cs typeface="Calibri" pitchFamily="34" charset="0"/>
              </a:rPr>
              <a:t>110.000 </a:t>
            </a:r>
            <a:r>
              <a:rPr lang="de-DE" sz="1100" dirty="0" smtClean="0">
                <a:latin typeface="Calibri" pitchFamily="34" charset="0"/>
                <a:cs typeface="Calibri" pitchFamily="34" charset="0"/>
              </a:rPr>
              <a:t>im Rahmen ihrer PPP-Programms. </a:t>
            </a:r>
            <a:r>
              <a:rPr lang="de-DE" sz="1100" dirty="0">
                <a:latin typeface="Calibri" pitchFamily="34" charset="0"/>
                <a:cs typeface="Calibri" pitchFamily="34" charset="0"/>
              </a:rPr>
              <a:t>Die verbleibenden </a:t>
            </a:r>
            <a:r>
              <a:rPr lang="de-DE" sz="1100" dirty="0" smtClean="0">
                <a:latin typeface="Calibri" pitchFamily="34" charset="0"/>
                <a:cs typeface="Calibri" pitchFamily="34" charset="0"/>
              </a:rPr>
              <a:t>Kosten, </a:t>
            </a:r>
            <a:r>
              <a:rPr lang="de-DE" sz="1100" dirty="0">
                <a:latin typeface="Calibri" pitchFamily="34" charset="0"/>
                <a:cs typeface="Calibri" pitchFamily="34" charset="0"/>
              </a:rPr>
              <a:t>in Höhe von </a:t>
            </a:r>
            <a:r>
              <a:rPr lang="de-DE" sz="1100" dirty="0" smtClean="0">
                <a:latin typeface="Calibri" pitchFamily="34" charset="0"/>
                <a:cs typeface="Calibri" pitchFamily="34" charset="0"/>
              </a:rPr>
              <a:t>261.000 EUR, wurde </a:t>
            </a:r>
            <a:r>
              <a:rPr lang="de-DE" sz="1100" dirty="0">
                <a:latin typeface="Calibri" pitchFamily="34" charset="0"/>
                <a:cs typeface="Calibri" pitchFamily="34" charset="0"/>
              </a:rPr>
              <a:t>vom Projektpartner selbst </a:t>
            </a:r>
            <a:r>
              <a:rPr lang="de-DE" sz="1100" dirty="0" smtClean="0">
                <a:latin typeface="Calibri" pitchFamily="34" charset="0"/>
                <a:cs typeface="Calibri" pitchFamily="34" charset="0"/>
              </a:rPr>
              <a:t>getragen. </a:t>
            </a:r>
            <a:r>
              <a:rPr lang="de-DE" sz="1100" dirty="0">
                <a:latin typeface="Calibri" pitchFamily="34" charset="0"/>
                <a:cs typeface="Calibri" pitchFamily="34" charset="0"/>
              </a:rPr>
              <a:t>Die </a:t>
            </a:r>
            <a:r>
              <a:rPr lang="de-DE" sz="1100" dirty="0" smtClean="0">
                <a:latin typeface="Calibri" pitchFamily="34" charset="0"/>
                <a:cs typeface="Calibri" pitchFamily="34" charset="0"/>
              </a:rPr>
              <a:t>DEG-Mittel </a:t>
            </a:r>
            <a:r>
              <a:rPr lang="de-DE" sz="1100" dirty="0">
                <a:latin typeface="Calibri" pitchFamily="34" charset="0"/>
                <a:cs typeface="Calibri" pitchFamily="34" charset="0"/>
              </a:rPr>
              <a:t>wurden unter anderem </a:t>
            </a:r>
            <a:r>
              <a:rPr lang="de-DE" sz="1100" dirty="0" smtClean="0">
                <a:latin typeface="Calibri" pitchFamily="34" charset="0"/>
                <a:cs typeface="Calibri" pitchFamily="34" charset="0"/>
              </a:rPr>
              <a:t>für eine Erweiterung </a:t>
            </a:r>
            <a:r>
              <a:rPr lang="de-DE" sz="1100" dirty="0">
                <a:latin typeface="Calibri" pitchFamily="34" charset="0"/>
                <a:cs typeface="Calibri" pitchFamily="34" charset="0"/>
              </a:rPr>
              <a:t>und Sanierung des </a:t>
            </a:r>
            <a:r>
              <a:rPr lang="de-DE" sz="1100" dirty="0" smtClean="0">
                <a:latin typeface="Calibri" pitchFamily="34" charset="0"/>
                <a:cs typeface="Calibri" pitchFamily="34" charset="0"/>
              </a:rPr>
              <a:t>Ausbildungszentrums genutzt.</a:t>
            </a:r>
            <a:endParaRPr lang="en-US" sz="1100" dirty="0" smtClean="0">
              <a:latin typeface="Calibri" pitchFamily="34" charset="0"/>
              <a:cs typeface="Calibri" pitchFamily="34" charset="0"/>
            </a:endParaRPr>
          </a:p>
          <a:p>
            <a:pPr marL="179388" lvl="1" algn="just" eaLnBrk="0" fontAlgn="base" hangingPunct="0">
              <a:spcBef>
                <a:spcPct val="20000"/>
              </a:spcBef>
              <a:spcAft>
                <a:spcPct val="30000"/>
              </a:spcAft>
              <a:buSzPct val="90000"/>
            </a:pPr>
            <a:r>
              <a:rPr lang="de-DE" sz="1100" b="1" u="sng" dirty="0">
                <a:latin typeface="Calibri" pitchFamily="34" charset="0"/>
                <a:cs typeface="Calibri" pitchFamily="34" charset="0"/>
              </a:rPr>
              <a:t>Projektpartner:</a:t>
            </a:r>
            <a:r>
              <a:rPr lang="de-DE" sz="1100" b="1" dirty="0">
                <a:latin typeface="Calibri" pitchFamily="34" charset="0"/>
                <a:cs typeface="Calibri" pitchFamily="34" charset="0"/>
              </a:rPr>
              <a:t> </a:t>
            </a:r>
            <a:r>
              <a:rPr lang="de-DE" sz="1100" dirty="0" err="1" smtClean="0">
                <a:latin typeface="Calibri" pitchFamily="34" charset="0"/>
                <a:cs typeface="Calibri" pitchFamily="34" charset="0"/>
              </a:rPr>
              <a:t>Namibirand</a:t>
            </a:r>
            <a:r>
              <a:rPr lang="de-DE" sz="1100" dirty="0" smtClean="0">
                <a:latin typeface="Calibri" pitchFamily="34" charset="0"/>
                <a:cs typeface="Calibri" pitchFamily="34" charset="0"/>
              </a:rPr>
              <a:t> </a:t>
            </a:r>
            <a:r>
              <a:rPr lang="de-DE" sz="1100" dirty="0">
                <a:latin typeface="Calibri" pitchFamily="34" charset="0"/>
                <a:cs typeface="Calibri" pitchFamily="34" charset="0"/>
              </a:rPr>
              <a:t>Safaris Ltd betreibt L</a:t>
            </a:r>
            <a:r>
              <a:rPr lang="de-DE" sz="1100" dirty="0" smtClean="0">
                <a:latin typeface="Calibri" pitchFamily="34" charset="0"/>
                <a:cs typeface="Calibri" pitchFamily="34" charset="0"/>
              </a:rPr>
              <a:t>ogen an drei Ferienorten </a:t>
            </a:r>
            <a:r>
              <a:rPr lang="de-DE" sz="1100" dirty="0">
                <a:latin typeface="Calibri" pitchFamily="34" charset="0"/>
                <a:cs typeface="Calibri" pitchFamily="34" charset="0"/>
              </a:rPr>
              <a:t>mit insgesamt 36 Betten in einem der größten privaten </a:t>
            </a:r>
            <a:r>
              <a:rPr lang="de-DE" sz="1100" dirty="0" smtClean="0">
                <a:latin typeface="Calibri" pitchFamily="34" charset="0"/>
                <a:cs typeface="Calibri" pitchFamily="34" charset="0"/>
              </a:rPr>
              <a:t>Naturschutzgebiete Südafrikas. Ziel der Partnergesellschaft ist es, Tourismus zu </a:t>
            </a:r>
            <a:r>
              <a:rPr lang="de-DE" sz="1100" dirty="0">
                <a:latin typeface="Calibri" pitchFamily="34" charset="0"/>
                <a:cs typeface="Calibri" pitchFamily="34" charset="0"/>
              </a:rPr>
              <a:t>fördern und </a:t>
            </a:r>
            <a:r>
              <a:rPr lang="de-DE" sz="1100" dirty="0" smtClean="0">
                <a:latin typeface="Calibri" pitchFamily="34" charset="0"/>
                <a:cs typeface="Calibri" pitchFamily="34" charset="0"/>
              </a:rPr>
              <a:t>dabei gleichzeitig </a:t>
            </a:r>
            <a:r>
              <a:rPr lang="de-DE" sz="1100" dirty="0">
                <a:latin typeface="Calibri" pitchFamily="34" charset="0"/>
                <a:cs typeface="Calibri" pitchFamily="34" charset="0"/>
              </a:rPr>
              <a:t>die langfristige und nachhaltige Existenz </a:t>
            </a:r>
            <a:r>
              <a:rPr lang="de-DE" sz="1100" dirty="0" smtClean="0">
                <a:latin typeface="Calibri" pitchFamily="34" charset="0"/>
                <a:cs typeface="Calibri" pitchFamily="34" charset="0"/>
              </a:rPr>
              <a:t>des Reservats zu gewährleisten.</a:t>
            </a:r>
            <a:endParaRPr lang="de-DE" sz="1100" dirty="0">
              <a:latin typeface="Calibri" pitchFamily="34" charset="0"/>
              <a:cs typeface="Calibri" pitchFamily="34" charset="0"/>
            </a:endParaRPr>
          </a:p>
        </p:txBody>
      </p:sp>
      <p:sp>
        <p:nvSpPr>
          <p:cNvPr id="28682" name="Rectangle 14"/>
          <p:cNvSpPr>
            <a:spLocks noChangeArrowheads="1"/>
          </p:cNvSpPr>
          <p:nvPr/>
        </p:nvSpPr>
        <p:spPr bwMode="black">
          <a:xfrm>
            <a:off x="468312" y="260350"/>
            <a:ext cx="7056015"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eaLnBrk="0" fontAlgn="base" hangingPunct="0">
              <a:spcBef>
                <a:spcPct val="20000"/>
              </a:spcBef>
              <a:spcAft>
                <a:spcPct val="30000"/>
              </a:spcAft>
              <a:buSzPct val="90000"/>
            </a:pPr>
            <a:r>
              <a:rPr lang="de-DE" sz="2000" b="1" dirty="0" smtClean="0">
                <a:solidFill>
                  <a:srgbClr val="FFFFFF"/>
                </a:solidFill>
                <a:latin typeface="Calibri" pitchFamily="34" charset="0"/>
                <a:cs typeface="Calibri" pitchFamily="34" charset="0"/>
              </a:rPr>
              <a:t>Berufsausbildungsförderung in </a:t>
            </a:r>
            <a:r>
              <a:rPr lang="en-GB" sz="2000" b="1" dirty="0" smtClean="0">
                <a:solidFill>
                  <a:schemeClr val="bg1"/>
                </a:solidFill>
                <a:latin typeface="Calibri" pitchFamily="34" charset="0"/>
                <a:cs typeface="Calibri" pitchFamily="34" charset="0"/>
              </a:rPr>
              <a:t>Namibia - The</a:t>
            </a:r>
            <a:r>
              <a:rPr lang="en-GB" sz="2000" dirty="0" smtClean="0">
                <a:solidFill>
                  <a:schemeClr val="bg1"/>
                </a:solidFill>
                <a:latin typeface="Calibri" pitchFamily="34" charset="0"/>
                <a:cs typeface="Calibri" pitchFamily="34" charset="0"/>
              </a:rPr>
              <a:t> </a:t>
            </a:r>
            <a:r>
              <a:rPr lang="en-GB" sz="2000" b="1" dirty="0" smtClean="0">
                <a:solidFill>
                  <a:schemeClr val="bg1"/>
                </a:solidFill>
                <a:latin typeface="Calibri" pitchFamily="34" charset="0"/>
                <a:cs typeface="Calibri" pitchFamily="34" charset="0"/>
              </a:rPr>
              <a:t>Namibian </a:t>
            </a:r>
            <a:r>
              <a:rPr lang="en-GB" sz="2000" b="1" dirty="0">
                <a:solidFill>
                  <a:schemeClr val="bg1"/>
                </a:solidFill>
                <a:latin typeface="Calibri" pitchFamily="34" charset="0"/>
                <a:cs typeface="Calibri" pitchFamily="34" charset="0"/>
              </a:rPr>
              <a:t>Institute of Culinary Education </a:t>
            </a:r>
            <a:r>
              <a:rPr lang="en-GB" sz="2000" b="1" dirty="0" smtClean="0">
                <a:solidFill>
                  <a:schemeClr val="bg1"/>
                </a:solidFill>
                <a:latin typeface="Calibri" pitchFamily="34" charset="0"/>
                <a:cs typeface="Calibri" pitchFamily="34" charset="0"/>
              </a:rPr>
              <a:t>(NICE)</a:t>
            </a:r>
            <a:endParaRPr lang="en-GB" sz="20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0080" r="14142"/>
          <a:stretch/>
        </p:blipFill>
        <p:spPr bwMode="auto">
          <a:xfrm>
            <a:off x="4644008" y="1455802"/>
            <a:ext cx="2103503" cy="16120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601" b="6242"/>
          <a:stretch/>
        </p:blipFill>
        <p:spPr bwMode="auto">
          <a:xfrm>
            <a:off x="2418227" y="1445071"/>
            <a:ext cx="2153773" cy="1616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ectangle 4"/>
          <p:cNvSpPr>
            <a:spLocks noChangeArrowheads="1"/>
          </p:cNvSpPr>
          <p:nvPr/>
        </p:nvSpPr>
        <p:spPr bwMode="black">
          <a:xfrm>
            <a:off x="334342" y="2329150"/>
            <a:ext cx="1933402" cy="792088"/>
          </a:xfrm>
          <a:prstGeom prst="rect">
            <a:avLst/>
          </a:prstGeom>
          <a:solidFill>
            <a:srgbClr val="A3C48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marL="85725" eaLnBrk="0" fontAlgn="base" hangingPunct="0">
              <a:spcBef>
                <a:spcPct val="20000"/>
              </a:spcBef>
              <a:spcAft>
                <a:spcPct val="30000"/>
              </a:spcAft>
              <a:buSzPct val="90000"/>
              <a:buFont typeface="Arial" pitchFamily="34" charset="0"/>
              <a:buNone/>
            </a:pPr>
            <a:r>
              <a:rPr lang="de-DE" sz="1000" b="1" u="sng" dirty="0" smtClean="0">
                <a:latin typeface="Calibri" pitchFamily="34" charset="0"/>
                <a:cs typeface="Calibri" pitchFamily="34" charset="0"/>
              </a:rPr>
              <a:t>PPP-Projekt:</a:t>
            </a:r>
          </a:p>
          <a:p>
            <a:pPr marL="85725" eaLnBrk="0" fontAlgn="base" hangingPunct="0">
              <a:spcBef>
                <a:spcPct val="20000"/>
              </a:spcBef>
              <a:spcAft>
                <a:spcPct val="30000"/>
              </a:spcAft>
              <a:buSzPct val="90000"/>
              <a:buFont typeface="Arial" pitchFamily="34" charset="0"/>
              <a:buNone/>
            </a:pPr>
            <a:r>
              <a:rPr lang="de-DE" sz="900" b="1" dirty="0" smtClean="0">
                <a:latin typeface="Calibri" pitchFamily="34" charset="0"/>
                <a:cs typeface="Calibri" pitchFamily="34" charset="0"/>
              </a:rPr>
              <a:t>Gründung eines staatlich anerkannten Ausbildungszentrums </a:t>
            </a:r>
            <a:r>
              <a:rPr lang="de-DE" sz="900" b="1" dirty="0">
                <a:latin typeface="Calibri" pitchFamily="34" charset="0"/>
                <a:cs typeface="Calibri" pitchFamily="34" charset="0"/>
              </a:rPr>
              <a:t>für </a:t>
            </a:r>
            <a:r>
              <a:rPr lang="de-DE" sz="900" b="1" dirty="0" smtClean="0">
                <a:latin typeface="Calibri" pitchFamily="34" charset="0"/>
                <a:cs typeface="Calibri" pitchFamily="34" charset="0"/>
              </a:rPr>
              <a:t>Köche</a:t>
            </a:r>
            <a:r>
              <a:rPr lang="de-DE" sz="1000" b="1" dirty="0" smtClean="0">
                <a:latin typeface="Calibri" pitchFamily="34" charset="0"/>
                <a:cs typeface="Calibri" pitchFamily="34" charset="0"/>
              </a:rPr>
              <a:t/>
            </a:r>
            <a:br>
              <a:rPr lang="de-DE" sz="1000" b="1" dirty="0" smtClean="0">
                <a:latin typeface="Calibri" pitchFamily="34" charset="0"/>
                <a:cs typeface="Calibri" pitchFamily="34" charset="0"/>
              </a:rPr>
            </a:br>
            <a:endParaRPr lang="de-DE" sz="1000" b="1" dirty="0">
              <a:latin typeface="Calibri" pitchFamily="34" charset="0"/>
              <a:cs typeface="Calibri" pitchFamily="34" charset="0"/>
            </a:endParaRPr>
          </a:p>
        </p:txBody>
      </p:sp>
      <p:sp>
        <p:nvSpPr>
          <p:cNvPr id="19" name="Rectangle 5"/>
          <p:cNvSpPr>
            <a:spLocks noChangeArrowheads="1"/>
          </p:cNvSpPr>
          <p:nvPr/>
        </p:nvSpPr>
        <p:spPr bwMode="black">
          <a:xfrm>
            <a:off x="330382" y="4538107"/>
            <a:ext cx="1933402" cy="1987237"/>
          </a:xfrm>
          <a:prstGeom prst="rect">
            <a:avLst/>
          </a:prstGeom>
          <a:solidFill>
            <a:srgbClr val="A3C48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marL="85725" eaLnBrk="0" fontAlgn="base" hangingPunct="0">
              <a:spcBef>
                <a:spcPct val="20000"/>
              </a:spcBef>
              <a:spcAft>
                <a:spcPct val="30000"/>
              </a:spcAft>
              <a:buSzPct val="90000"/>
            </a:pPr>
            <a:r>
              <a:rPr lang="de-DE" sz="1000" b="1" u="sng" dirty="0" smtClean="0">
                <a:solidFill>
                  <a:srgbClr val="004A78"/>
                </a:solidFill>
                <a:latin typeface="Calibri" pitchFamily="34" charset="0"/>
                <a:cs typeface="Calibri" pitchFamily="34" charset="0"/>
              </a:rPr>
              <a:t>PPP-Projektergebnisse:</a:t>
            </a:r>
          </a:p>
          <a:p>
            <a:pPr marL="257175" indent="-171450" eaLnBrk="0" fontAlgn="base" hangingPunct="0">
              <a:spcBef>
                <a:spcPct val="20000"/>
              </a:spcBef>
              <a:spcAft>
                <a:spcPct val="30000"/>
              </a:spcAft>
              <a:buSzPct val="90000"/>
              <a:buFont typeface="Arial" pitchFamily="34" charset="0"/>
              <a:buChar char="•"/>
            </a:pPr>
            <a:r>
              <a:rPr lang="de-DE" sz="900" b="1" dirty="0" smtClean="0">
                <a:solidFill>
                  <a:srgbClr val="004A78"/>
                </a:solidFill>
                <a:latin typeface="Calibri" pitchFamily="34" charset="0"/>
                <a:cs typeface="Calibri" pitchFamily="34" charset="0"/>
              </a:rPr>
              <a:t>Anerkennung der Abschlüsse durch die NTA</a:t>
            </a:r>
          </a:p>
          <a:p>
            <a:pPr marL="257175" indent="-171450" eaLnBrk="0" fontAlgn="base" hangingPunct="0">
              <a:spcBef>
                <a:spcPct val="20000"/>
              </a:spcBef>
              <a:spcAft>
                <a:spcPct val="30000"/>
              </a:spcAft>
              <a:buSzPct val="90000"/>
              <a:buFont typeface="Arial" pitchFamily="34" charset="0"/>
              <a:buChar char="•"/>
            </a:pPr>
            <a:r>
              <a:rPr lang="de-DE" sz="900" b="1" dirty="0" smtClean="0">
                <a:solidFill>
                  <a:srgbClr val="004A78"/>
                </a:solidFill>
                <a:latin typeface="Calibri" pitchFamily="34" charset="0"/>
                <a:cs typeface="Calibri" pitchFamily="34" charset="0"/>
              </a:rPr>
              <a:t>Entwicklung und Implementierung von Lehrpläne</a:t>
            </a:r>
          </a:p>
          <a:p>
            <a:pPr marL="257175" lvl="0" indent="-171450" eaLnBrk="0" fontAlgn="base" hangingPunct="0">
              <a:spcBef>
                <a:spcPct val="20000"/>
              </a:spcBef>
              <a:spcAft>
                <a:spcPct val="30000"/>
              </a:spcAft>
              <a:buSzPct val="90000"/>
              <a:buFont typeface="Arial" pitchFamily="34" charset="0"/>
              <a:buChar char="•"/>
            </a:pPr>
            <a:r>
              <a:rPr lang="de-DE" sz="900" b="1" dirty="0" smtClean="0">
                <a:solidFill>
                  <a:srgbClr val="004A78"/>
                </a:solidFill>
                <a:latin typeface="Calibri" pitchFamily="34" charset="0"/>
                <a:cs typeface="Calibri" pitchFamily="34" charset="0"/>
              </a:rPr>
              <a:t>12 Auszubildende haben die Ausbildung erfolgreich abgeschlossen</a:t>
            </a:r>
          </a:p>
          <a:p>
            <a:pPr marL="257175" lvl="0" indent="-171450" eaLnBrk="0" fontAlgn="base" hangingPunct="0">
              <a:spcBef>
                <a:spcPct val="20000"/>
              </a:spcBef>
              <a:spcAft>
                <a:spcPct val="30000"/>
              </a:spcAft>
              <a:buSzPct val="90000"/>
              <a:buFont typeface="Arial" pitchFamily="34" charset="0"/>
              <a:buChar char="•"/>
            </a:pPr>
            <a:r>
              <a:rPr lang="de-DE" sz="900" b="1" dirty="0" smtClean="0">
                <a:latin typeface="Calibri" pitchFamily="34" charset="0"/>
                <a:cs typeface="Calibri" pitchFamily="34" charset="0"/>
              </a:rPr>
              <a:t>Renovierung </a:t>
            </a:r>
            <a:r>
              <a:rPr lang="de-DE" sz="900" b="1" dirty="0">
                <a:latin typeface="Calibri" pitchFamily="34" charset="0"/>
                <a:cs typeface="Calibri" pitchFamily="34" charset="0"/>
              </a:rPr>
              <a:t>des </a:t>
            </a:r>
            <a:r>
              <a:rPr lang="de-DE" sz="900" b="1" dirty="0" smtClean="0">
                <a:latin typeface="Calibri" pitchFamily="34" charset="0"/>
                <a:cs typeface="Calibri" pitchFamily="34" charset="0"/>
              </a:rPr>
              <a:t>Ausbildungszentrums</a:t>
            </a:r>
            <a:endParaRPr lang="de-DE" sz="900" b="1" dirty="0">
              <a:latin typeface="Calibri" pitchFamily="34" charset="0"/>
              <a:cs typeface="Calibri" pitchFamily="34" charset="0"/>
            </a:endParaRPr>
          </a:p>
        </p:txBody>
      </p:sp>
      <p:sp>
        <p:nvSpPr>
          <p:cNvPr id="20" name="Line 6"/>
          <p:cNvSpPr>
            <a:spLocks noChangeShapeType="1"/>
          </p:cNvSpPr>
          <p:nvPr/>
        </p:nvSpPr>
        <p:spPr bwMode="auto">
          <a:xfrm flipV="1">
            <a:off x="1302490" y="3149600"/>
            <a:ext cx="1475" cy="432050"/>
          </a:xfrm>
          <a:prstGeom prst="line">
            <a:avLst/>
          </a:prstGeom>
          <a:noFill/>
          <a:ln w="38100">
            <a:solidFill>
              <a:schemeClr val="tx1"/>
            </a:solidFill>
            <a:round/>
            <a:headEnd type="triangle"/>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fontAlgn="base">
              <a:spcBef>
                <a:spcPct val="0"/>
              </a:spcBef>
              <a:spcAft>
                <a:spcPct val="0"/>
              </a:spcAft>
            </a:pPr>
            <a:endParaRPr lang="de-DE" sz="1600" b="1">
              <a:solidFill>
                <a:srgbClr val="004A78"/>
              </a:solidFill>
            </a:endParaRPr>
          </a:p>
        </p:txBody>
      </p:sp>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7594" t="9184"/>
          <a:stretch/>
        </p:blipFill>
        <p:spPr bwMode="auto">
          <a:xfrm>
            <a:off x="6804248" y="1449389"/>
            <a:ext cx="2024079" cy="1607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oliennummernplatzhalter 2"/>
          <p:cNvSpPr>
            <a:spLocks noGrp="1"/>
          </p:cNvSpPr>
          <p:nvPr>
            <p:ph type="sldNum" sz="quarter" idx="10"/>
          </p:nvPr>
        </p:nvSpPr>
        <p:spPr/>
        <p:txBody>
          <a:bodyPr/>
          <a:lstStyle/>
          <a:p>
            <a:pPr>
              <a:defRPr/>
            </a:pPr>
            <a:fld id="{CA4275D5-38BF-4DEB-95DA-44F436B1984C}" type="slidenum">
              <a:rPr lang="de-DE" smtClean="0"/>
              <a:pPr>
                <a:defRPr/>
              </a:pPr>
              <a:t>2</a:t>
            </a:fld>
            <a:endParaRPr lang="de-DE"/>
          </a:p>
        </p:txBody>
      </p:sp>
    </p:spTree>
    <p:extLst>
      <p:ext uri="{BB962C8B-B14F-4D97-AF65-F5344CB8AC3E}">
        <p14:creationId xmlns:p14="http://schemas.microsoft.com/office/powerpoint/2010/main" xmlns="" val="2105773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black">
          <a:xfrm>
            <a:off x="284500" y="2348880"/>
            <a:ext cx="1898873" cy="1224136"/>
          </a:xfrm>
          <a:prstGeom prst="rect">
            <a:avLst/>
          </a:prstGeom>
          <a:solidFill>
            <a:srgbClr val="A3C48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marL="85725" eaLnBrk="0" fontAlgn="base" hangingPunct="0">
              <a:spcBef>
                <a:spcPct val="20000"/>
              </a:spcBef>
              <a:spcAft>
                <a:spcPct val="30000"/>
              </a:spcAft>
              <a:buSzPct val="90000"/>
              <a:buFont typeface="Arial" pitchFamily="34" charset="0"/>
              <a:buNone/>
            </a:pPr>
            <a:r>
              <a:rPr lang="de-DE" sz="900" b="1" u="sng" dirty="0">
                <a:solidFill>
                  <a:srgbClr val="004A78"/>
                </a:solidFill>
                <a:latin typeface="Calibri" pitchFamily="34" charset="0"/>
                <a:cs typeface="Calibri" pitchFamily="34" charset="0"/>
              </a:rPr>
              <a:t>Investitionsvorhaben:</a:t>
            </a:r>
          </a:p>
          <a:p>
            <a:pPr marL="85725" eaLnBrk="0" fontAlgn="base" hangingPunct="0">
              <a:spcBef>
                <a:spcPct val="20000"/>
              </a:spcBef>
              <a:spcAft>
                <a:spcPct val="30000"/>
              </a:spcAft>
              <a:buSzPct val="90000"/>
              <a:buFont typeface="Arial" pitchFamily="34" charset="0"/>
              <a:buNone/>
            </a:pPr>
            <a:r>
              <a:rPr lang="fr-FR" sz="900" b="1" dirty="0">
                <a:latin typeface="Calibri" pitchFamily="34" charset="0"/>
                <a:cs typeface="Calibri" pitchFamily="34" charset="0"/>
              </a:rPr>
              <a:t>Tourism Promotion Services </a:t>
            </a:r>
            <a:r>
              <a:rPr lang="fr-FR" sz="900" b="1" dirty="0" smtClean="0">
                <a:latin typeface="Calibri" pitchFamily="34" charset="0"/>
                <a:cs typeface="Calibri" pitchFamily="34" charset="0"/>
              </a:rPr>
              <a:t>Rwanda Ltd (</a:t>
            </a:r>
            <a:r>
              <a:rPr lang="de-DE" sz="900" b="1" dirty="0" smtClean="0">
                <a:latin typeface="Calibri" pitchFamily="34" charset="0"/>
                <a:cs typeface="Calibri" pitchFamily="34" charset="0"/>
              </a:rPr>
              <a:t>TPS(RW))</a:t>
            </a:r>
            <a:endParaRPr lang="fr-FR" sz="800" b="1" dirty="0" smtClean="0">
              <a:latin typeface="Calibri" pitchFamily="34" charset="0"/>
              <a:cs typeface="Calibri" pitchFamily="34" charset="0"/>
            </a:endParaRPr>
          </a:p>
          <a:p>
            <a:pPr marL="257175" indent="-171450" eaLnBrk="0" fontAlgn="base" hangingPunct="0">
              <a:spcBef>
                <a:spcPct val="20000"/>
              </a:spcBef>
              <a:spcAft>
                <a:spcPct val="30000"/>
              </a:spcAft>
              <a:buSzPct val="90000"/>
              <a:buFont typeface="Arial" pitchFamily="34" charset="0"/>
              <a:buChar char="•"/>
            </a:pPr>
            <a:r>
              <a:rPr lang="de-DE" sz="800" b="1" dirty="0" smtClean="0">
                <a:latin typeface="Calibri" pitchFamily="34" charset="0"/>
                <a:ea typeface="Times New Roman"/>
                <a:cs typeface="Calibri" pitchFamily="34" charset="0"/>
              </a:rPr>
              <a:t>Stadthotel </a:t>
            </a:r>
            <a:r>
              <a:rPr lang="de-DE" sz="800" b="1" dirty="0">
                <a:latin typeface="Calibri" pitchFamily="34" charset="0"/>
                <a:ea typeface="Times New Roman"/>
                <a:cs typeface="Calibri" pitchFamily="34" charset="0"/>
              </a:rPr>
              <a:t>Serena </a:t>
            </a:r>
            <a:r>
              <a:rPr lang="de-DE" sz="800" b="1" dirty="0" smtClean="0">
                <a:latin typeface="Calibri" pitchFamily="34" charset="0"/>
                <a:ea typeface="Times New Roman"/>
                <a:cs typeface="Calibri" pitchFamily="34" charset="0"/>
              </a:rPr>
              <a:t>Kigali</a:t>
            </a:r>
          </a:p>
          <a:p>
            <a:pPr marL="257175" indent="-171450" eaLnBrk="0" fontAlgn="base" hangingPunct="0">
              <a:spcBef>
                <a:spcPct val="20000"/>
              </a:spcBef>
              <a:spcAft>
                <a:spcPct val="30000"/>
              </a:spcAft>
              <a:buSzPct val="90000"/>
              <a:buFont typeface="Arial" pitchFamily="34" charset="0"/>
              <a:buChar char="•"/>
            </a:pPr>
            <a:r>
              <a:rPr lang="de-DE" sz="800" b="1" dirty="0" smtClean="0">
                <a:latin typeface="Calibri" pitchFamily="34" charset="0"/>
                <a:ea typeface="Times New Roman"/>
                <a:cs typeface="Calibri" pitchFamily="34" charset="0"/>
              </a:rPr>
              <a:t>Resort Hotel </a:t>
            </a:r>
            <a:r>
              <a:rPr lang="de-DE" sz="800" b="1" dirty="0">
                <a:latin typeface="Calibri" pitchFamily="34" charset="0"/>
                <a:ea typeface="Times New Roman"/>
                <a:cs typeface="Calibri" pitchFamily="34" charset="0"/>
              </a:rPr>
              <a:t>Serena Lake </a:t>
            </a:r>
            <a:r>
              <a:rPr lang="de-DE" sz="800" b="1" dirty="0" err="1" smtClean="0">
                <a:latin typeface="Calibri" pitchFamily="34" charset="0"/>
                <a:ea typeface="Times New Roman"/>
                <a:cs typeface="Calibri" pitchFamily="34" charset="0"/>
              </a:rPr>
              <a:t>Kivu</a:t>
            </a:r>
            <a:endParaRPr lang="de-DE" sz="800" b="1" dirty="0" smtClean="0">
              <a:latin typeface="Calibri" pitchFamily="34" charset="0"/>
              <a:ea typeface="Times New Roman"/>
              <a:cs typeface="Calibri" pitchFamily="34" charset="0"/>
            </a:endParaRPr>
          </a:p>
          <a:p>
            <a:pPr marL="257175" indent="-171450" eaLnBrk="0" fontAlgn="base" hangingPunct="0">
              <a:spcBef>
                <a:spcPct val="20000"/>
              </a:spcBef>
              <a:spcAft>
                <a:spcPct val="30000"/>
              </a:spcAft>
              <a:buSzPct val="90000"/>
              <a:buFont typeface="Arial" pitchFamily="34" charset="0"/>
              <a:buChar char="•"/>
            </a:pPr>
            <a:r>
              <a:rPr lang="de-DE" sz="800" b="1" dirty="0" smtClean="0">
                <a:latin typeface="Calibri" pitchFamily="34" charset="0"/>
                <a:cs typeface="Calibri" pitchFamily="34" charset="0"/>
              </a:rPr>
              <a:t>Gorilla Lodge</a:t>
            </a:r>
            <a:endParaRPr lang="es-BO" sz="800" b="1" dirty="0">
              <a:latin typeface="Calibri" pitchFamily="34" charset="0"/>
              <a:cs typeface="Calibri" pitchFamily="34" charset="0"/>
            </a:endParaRPr>
          </a:p>
        </p:txBody>
      </p:sp>
      <p:sp>
        <p:nvSpPr>
          <p:cNvPr id="28675" name="Rectangle 4"/>
          <p:cNvSpPr>
            <a:spLocks noChangeArrowheads="1"/>
          </p:cNvSpPr>
          <p:nvPr/>
        </p:nvSpPr>
        <p:spPr bwMode="black">
          <a:xfrm>
            <a:off x="296863" y="1450527"/>
            <a:ext cx="1898874" cy="538313"/>
          </a:xfrm>
          <a:prstGeom prst="rect">
            <a:avLst/>
          </a:prstGeom>
          <a:solidFill>
            <a:srgbClr val="A3C48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marL="85725" eaLnBrk="0" fontAlgn="base" hangingPunct="0">
              <a:spcBef>
                <a:spcPct val="20000"/>
              </a:spcBef>
              <a:spcAft>
                <a:spcPct val="30000"/>
              </a:spcAft>
              <a:buSzPct val="90000"/>
              <a:buFont typeface="Arial" pitchFamily="34" charset="0"/>
              <a:buNone/>
            </a:pPr>
            <a:r>
              <a:rPr lang="de-DE" sz="900" b="1" u="sng" dirty="0">
                <a:solidFill>
                  <a:srgbClr val="004A78"/>
                </a:solidFill>
                <a:latin typeface="Calibri" pitchFamily="34" charset="0"/>
                <a:cs typeface="Calibri" pitchFamily="34" charset="0"/>
              </a:rPr>
              <a:t>Projektpartner:</a:t>
            </a:r>
          </a:p>
          <a:p>
            <a:pPr marL="85725" eaLnBrk="0" fontAlgn="base" hangingPunct="0">
              <a:spcBef>
                <a:spcPct val="20000"/>
              </a:spcBef>
              <a:spcAft>
                <a:spcPct val="30000"/>
              </a:spcAft>
              <a:buSzPct val="90000"/>
              <a:buFont typeface="Arial" pitchFamily="34" charset="0"/>
              <a:buNone/>
            </a:pPr>
            <a:r>
              <a:rPr lang="de-DE" sz="900" b="1" dirty="0">
                <a:latin typeface="Calibri" pitchFamily="34" charset="0"/>
                <a:ea typeface="Times New Roman"/>
                <a:cs typeface="Calibri" pitchFamily="34" charset="0"/>
              </a:rPr>
              <a:t>Aga Khan Gruppe (AKFED</a:t>
            </a:r>
            <a:r>
              <a:rPr lang="de-DE" sz="1000" b="1" dirty="0" smtClean="0">
                <a:latin typeface="Calibri" pitchFamily="34" charset="0"/>
                <a:ea typeface="Times New Roman"/>
                <a:cs typeface="Calibri" pitchFamily="34" charset="0"/>
              </a:rPr>
              <a:t>)</a:t>
            </a:r>
            <a:r>
              <a:rPr lang="en-US" sz="1000" b="1" dirty="0">
                <a:solidFill>
                  <a:srgbClr val="004A78"/>
                </a:solidFill>
                <a:latin typeface="Calibri" pitchFamily="34" charset="0"/>
                <a:cs typeface="Calibri" pitchFamily="34" charset="0"/>
              </a:rPr>
              <a:t/>
            </a:r>
            <a:br>
              <a:rPr lang="en-US" sz="1000" b="1" dirty="0">
                <a:solidFill>
                  <a:srgbClr val="004A78"/>
                </a:solidFill>
                <a:latin typeface="Calibri" pitchFamily="34" charset="0"/>
                <a:cs typeface="Calibri" pitchFamily="34" charset="0"/>
              </a:rPr>
            </a:br>
            <a:endParaRPr lang="es-BO" sz="1000" b="1" dirty="0">
              <a:solidFill>
                <a:srgbClr val="004A78"/>
              </a:solidFill>
              <a:latin typeface="Calibri" pitchFamily="34" charset="0"/>
              <a:cs typeface="Calibri" pitchFamily="34" charset="0"/>
            </a:endParaRPr>
          </a:p>
        </p:txBody>
      </p:sp>
      <p:sp>
        <p:nvSpPr>
          <p:cNvPr id="28676" name="Rectangle 5"/>
          <p:cNvSpPr>
            <a:spLocks noChangeArrowheads="1"/>
          </p:cNvSpPr>
          <p:nvPr/>
        </p:nvSpPr>
        <p:spPr bwMode="black">
          <a:xfrm>
            <a:off x="262335" y="4014189"/>
            <a:ext cx="1933402" cy="575791"/>
          </a:xfrm>
          <a:prstGeom prst="rect">
            <a:avLst/>
          </a:prstGeom>
          <a:solidFill>
            <a:srgbClr val="A3C48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marL="85725" eaLnBrk="0" fontAlgn="base" hangingPunct="0">
              <a:spcBef>
                <a:spcPct val="20000"/>
              </a:spcBef>
              <a:spcAft>
                <a:spcPct val="30000"/>
              </a:spcAft>
              <a:buSzPct val="90000"/>
              <a:buFont typeface="Arial" pitchFamily="34" charset="0"/>
              <a:buNone/>
            </a:pPr>
            <a:r>
              <a:rPr lang="de-DE" sz="900" b="1" dirty="0" smtClean="0">
                <a:latin typeface="Calibri" pitchFamily="34" charset="0"/>
                <a:cs typeface="Calibri" pitchFamily="34" charset="0"/>
              </a:rPr>
              <a:t>DEG tritt zugleich als Eigen- und Fremdkapitalgeber</a:t>
            </a:r>
            <a:endParaRPr lang="de-DE" sz="900" b="1" dirty="0">
              <a:latin typeface="Calibri" pitchFamily="34" charset="0"/>
              <a:cs typeface="Calibri" pitchFamily="34" charset="0"/>
            </a:endParaRPr>
          </a:p>
        </p:txBody>
      </p:sp>
      <p:sp>
        <p:nvSpPr>
          <p:cNvPr id="28677" name="Line 6"/>
          <p:cNvSpPr>
            <a:spLocks noChangeShapeType="1"/>
          </p:cNvSpPr>
          <p:nvPr/>
        </p:nvSpPr>
        <p:spPr bwMode="auto">
          <a:xfrm flipV="1">
            <a:off x="1247775" y="3582140"/>
            <a:ext cx="1475" cy="432050"/>
          </a:xfrm>
          <a:prstGeom prst="line">
            <a:avLst/>
          </a:prstGeom>
          <a:noFill/>
          <a:ln w="38100">
            <a:solidFill>
              <a:schemeClr val="tx1"/>
            </a:solidFill>
            <a:round/>
            <a:headEnd type="triangle"/>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fontAlgn="base">
              <a:spcBef>
                <a:spcPct val="0"/>
              </a:spcBef>
              <a:spcAft>
                <a:spcPct val="0"/>
              </a:spcAft>
            </a:pPr>
            <a:endParaRPr lang="de-DE" sz="1600" b="1">
              <a:solidFill>
                <a:srgbClr val="004A78"/>
              </a:solidFill>
            </a:endParaRPr>
          </a:p>
        </p:txBody>
      </p:sp>
      <p:sp>
        <p:nvSpPr>
          <p:cNvPr id="28678" name="Line 7"/>
          <p:cNvSpPr>
            <a:spLocks noChangeShapeType="1"/>
          </p:cNvSpPr>
          <p:nvPr/>
        </p:nvSpPr>
        <p:spPr bwMode="auto">
          <a:xfrm flipH="1">
            <a:off x="1282303" y="1988840"/>
            <a:ext cx="0" cy="3600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fontAlgn="base">
              <a:spcBef>
                <a:spcPct val="0"/>
              </a:spcBef>
              <a:spcAft>
                <a:spcPct val="0"/>
              </a:spcAft>
            </a:pPr>
            <a:endParaRPr lang="de-DE" sz="1600" b="1">
              <a:solidFill>
                <a:srgbClr val="004A78"/>
              </a:solidFill>
            </a:endParaRPr>
          </a:p>
        </p:txBody>
      </p:sp>
      <p:sp>
        <p:nvSpPr>
          <p:cNvPr id="28679" name="Rectangle 8"/>
          <p:cNvSpPr>
            <a:spLocks noChangeArrowheads="1"/>
          </p:cNvSpPr>
          <p:nvPr/>
        </p:nvSpPr>
        <p:spPr bwMode="black">
          <a:xfrm>
            <a:off x="2052638" y="3789363"/>
            <a:ext cx="6840537"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eaLnBrk="0" fontAlgn="base" hangingPunct="0">
              <a:spcBef>
                <a:spcPct val="20000"/>
              </a:spcBef>
              <a:spcAft>
                <a:spcPct val="30000"/>
              </a:spcAft>
              <a:buSzPct val="90000"/>
              <a:buFont typeface="Arial" pitchFamily="34" charset="0"/>
              <a:buNone/>
            </a:pPr>
            <a:endParaRPr lang="en-US" sz="1200" b="1">
              <a:solidFill>
                <a:srgbClr val="004A78"/>
              </a:solidFill>
            </a:endParaRPr>
          </a:p>
        </p:txBody>
      </p:sp>
      <p:sp>
        <p:nvSpPr>
          <p:cNvPr id="28680" name="Rectangle 9"/>
          <p:cNvSpPr>
            <a:spLocks noChangeArrowheads="1"/>
          </p:cNvSpPr>
          <p:nvPr/>
        </p:nvSpPr>
        <p:spPr bwMode="auto">
          <a:xfrm>
            <a:off x="3851275" y="6399213"/>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7C9BCE"/>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eaLnBrk="0" fontAlgn="base" hangingPunct="0">
              <a:spcBef>
                <a:spcPct val="20000"/>
              </a:spcBef>
              <a:spcAft>
                <a:spcPct val="30000"/>
              </a:spcAft>
              <a:buSzPct val="90000"/>
              <a:buFont typeface="Arial" pitchFamily="34" charset="0"/>
              <a:buNone/>
            </a:pPr>
            <a:endParaRPr lang="de-DE" sz="1600" b="1">
              <a:solidFill>
                <a:srgbClr val="004A78"/>
              </a:solidFill>
            </a:endParaRPr>
          </a:p>
        </p:txBody>
      </p:sp>
      <p:sp>
        <p:nvSpPr>
          <p:cNvPr id="28681" name="Rectangle 10"/>
          <p:cNvSpPr>
            <a:spLocks noChangeArrowheads="1"/>
          </p:cNvSpPr>
          <p:nvPr/>
        </p:nvSpPr>
        <p:spPr bwMode="auto">
          <a:xfrm>
            <a:off x="2183373" y="3149600"/>
            <a:ext cx="6709802" cy="305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7C9BCE"/>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marL="179388" lvl="1" algn="just" eaLnBrk="0" fontAlgn="base" hangingPunct="0">
              <a:spcBef>
                <a:spcPct val="20000"/>
              </a:spcBef>
              <a:spcAft>
                <a:spcPct val="30000"/>
              </a:spcAft>
              <a:buSzPct val="90000"/>
              <a:buFont typeface="Arial" pitchFamily="34" charset="0"/>
              <a:buNone/>
            </a:pPr>
            <a:r>
              <a:rPr lang="de-DE" sz="1100" b="1" u="sng" dirty="0">
                <a:latin typeface="Calibri" pitchFamily="34" charset="0"/>
                <a:cs typeface="Calibri" pitchFamily="34" charset="0"/>
              </a:rPr>
              <a:t>Der entwicklungspolitische Beitrag:</a:t>
            </a:r>
            <a:r>
              <a:rPr lang="de-DE" sz="1100" b="1" dirty="0">
                <a:latin typeface="Calibri" pitchFamily="34" charset="0"/>
                <a:cs typeface="Calibri" pitchFamily="34" charset="0"/>
              </a:rPr>
              <a:t> </a:t>
            </a:r>
            <a:r>
              <a:rPr lang="de-DE" sz="1100" dirty="0" smtClean="0">
                <a:latin typeface="Calibri" pitchFamily="34" charset="0"/>
                <a:cs typeface="Calibri" pitchFamily="34" charset="0"/>
              </a:rPr>
              <a:t>Mitarbeiter der PG werden regelmäßig von erfahrenen Kräften </a:t>
            </a:r>
            <a:r>
              <a:rPr lang="de-DE" sz="1100" dirty="0">
                <a:latin typeface="Calibri" pitchFamily="34" charset="0"/>
                <a:cs typeface="Calibri" pitchFamily="34" charset="0"/>
              </a:rPr>
              <a:t>aus </a:t>
            </a:r>
            <a:r>
              <a:rPr lang="de-DE" sz="1100" dirty="0" smtClean="0">
                <a:latin typeface="Calibri" pitchFamily="34" charset="0"/>
                <a:cs typeface="Calibri" pitchFamily="34" charset="0"/>
              </a:rPr>
              <a:t>der </a:t>
            </a:r>
            <a:r>
              <a:rPr lang="de-DE" sz="1100" dirty="0" err="1" smtClean="0">
                <a:latin typeface="Calibri" pitchFamily="34" charset="0"/>
                <a:cs typeface="Calibri" pitchFamily="34" charset="0"/>
              </a:rPr>
              <a:t>Akfed</a:t>
            </a:r>
            <a:r>
              <a:rPr lang="de-DE" sz="1100" dirty="0" smtClean="0">
                <a:latin typeface="Calibri" pitchFamily="34" charset="0"/>
                <a:cs typeface="Calibri" pitchFamily="34" charset="0"/>
              </a:rPr>
              <a:t>/Serena Gruppe fortgebildet. Erhöhung der Wettbewerbsfähigkeit der ruandische Tourismusbranche. Überdurchschnittlich hohe Staatseinnahmen, Nettodevisen-, Markt-, Struktur und Sozialeffekte. Wichtiger Beitrag zur Entwicklung eines Post Konflikt Landes.</a:t>
            </a:r>
          </a:p>
          <a:p>
            <a:pPr marL="179388" lvl="1" algn="just" eaLnBrk="0" fontAlgn="base" hangingPunct="0">
              <a:spcBef>
                <a:spcPct val="20000"/>
              </a:spcBef>
              <a:spcAft>
                <a:spcPct val="30000"/>
              </a:spcAft>
              <a:buSzPct val="90000"/>
              <a:buFont typeface="Arial" pitchFamily="34" charset="0"/>
              <a:buNone/>
            </a:pPr>
            <a:r>
              <a:rPr lang="de-DE" sz="1100" b="1" u="sng" dirty="0" smtClean="0">
                <a:latin typeface="Calibri" pitchFamily="34" charset="0"/>
                <a:cs typeface="Calibri" pitchFamily="34" charset="0"/>
              </a:rPr>
              <a:t>Projektpartner:</a:t>
            </a:r>
            <a:r>
              <a:rPr lang="de-DE" sz="1100" b="1" dirty="0" smtClean="0">
                <a:latin typeface="Calibri" pitchFamily="34" charset="0"/>
                <a:cs typeface="Calibri" pitchFamily="34" charset="0"/>
              </a:rPr>
              <a:t> </a:t>
            </a:r>
            <a:r>
              <a:rPr lang="de-DE" sz="1100" dirty="0" smtClean="0">
                <a:latin typeface="Calibri" pitchFamily="34" charset="0"/>
                <a:cs typeface="Calibri" pitchFamily="34" charset="0"/>
              </a:rPr>
              <a:t>Projektpartner der PG ist die AKFED, die über ihre Schweizer Tochter </a:t>
            </a:r>
            <a:r>
              <a:rPr lang="de-DE" sz="1100" dirty="0" smtClean="0">
                <a:latin typeface="Calibri" pitchFamily="34" charset="0"/>
                <a:ea typeface="Times New Roman"/>
                <a:cs typeface="Calibri" pitchFamily="34" charset="0"/>
              </a:rPr>
              <a:t>Serena </a:t>
            </a:r>
            <a:r>
              <a:rPr lang="de-DE" sz="1100" dirty="0" err="1" smtClean="0">
                <a:latin typeface="Calibri" pitchFamily="34" charset="0"/>
                <a:ea typeface="Times New Roman"/>
                <a:cs typeface="Calibri" pitchFamily="34" charset="0"/>
              </a:rPr>
              <a:t>Tourism</a:t>
            </a:r>
            <a:r>
              <a:rPr lang="de-DE" sz="1100" dirty="0" smtClean="0">
                <a:latin typeface="Calibri" pitchFamily="34" charset="0"/>
                <a:ea typeface="Times New Roman"/>
                <a:cs typeface="Calibri" pitchFamily="34" charset="0"/>
              </a:rPr>
              <a:t> Promotion Services SA auch </a:t>
            </a:r>
            <a:r>
              <a:rPr lang="de-DE" sz="1100" dirty="0" smtClean="0">
                <a:latin typeface="Calibri" pitchFamily="34" charset="0"/>
                <a:cs typeface="Calibri" pitchFamily="34" charset="0"/>
              </a:rPr>
              <a:t>als </a:t>
            </a:r>
            <a:r>
              <a:rPr lang="de-DE" sz="1100" dirty="0" smtClean="0">
                <a:latin typeface="Calibri" pitchFamily="34" charset="0"/>
                <a:ea typeface="Times New Roman"/>
                <a:cs typeface="Calibri" pitchFamily="34" charset="0"/>
              </a:rPr>
              <a:t>Lizenzgeber auftritt. Die </a:t>
            </a:r>
            <a:r>
              <a:rPr lang="de-DE" sz="1100" dirty="0" smtClean="0">
                <a:latin typeface="Calibri" pitchFamily="34" charset="0"/>
                <a:cs typeface="Calibri" pitchFamily="34" charset="0"/>
              </a:rPr>
              <a:t>AKFED hat langjährige Erfahrung im Tourismusbereich und betreibt mehrere Hotels weltweit.</a:t>
            </a:r>
          </a:p>
          <a:p>
            <a:pPr marL="179388" lvl="1" algn="just" eaLnBrk="0" fontAlgn="base" hangingPunct="0">
              <a:spcBef>
                <a:spcPct val="20000"/>
              </a:spcBef>
              <a:spcAft>
                <a:spcPct val="30000"/>
              </a:spcAft>
              <a:buSzPct val="90000"/>
              <a:buFont typeface="Arial" pitchFamily="34" charset="0"/>
              <a:buNone/>
            </a:pPr>
            <a:r>
              <a:rPr lang="de-DE" sz="1100" b="1" u="sng" dirty="0" smtClean="0">
                <a:latin typeface="Calibri" pitchFamily="34" charset="0"/>
                <a:cs typeface="Calibri" pitchFamily="34" charset="0"/>
              </a:rPr>
              <a:t>Über </a:t>
            </a:r>
            <a:r>
              <a:rPr lang="de-DE" sz="1100" b="1" u="sng" dirty="0">
                <a:latin typeface="Calibri" pitchFamily="34" charset="0"/>
                <a:cs typeface="Calibri" pitchFamily="34" charset="0"/>
              </a:rPr>
              <a:t>unser Engagement:</a:t>
            </a:r>
            <a:r>
              <a:rPr lang="de-DE" sz="1100" b="1" dirty="0">
                <a:latin typeface="Calibri" pitchFamily="34" charset="0"/>
                <a:cs typeface="Calibri" pitchFamily="34" charset="0"/>
              </a:rPr>
              <a:t> </a:t>
            </a:r>
            <a:r>
              <a:rPr lang="de-DE" sz="1100" dirty="0">
                <a:latin typeface="Calibri" pitchFamily="34" charset="0"/>
                <a:cs typeface="Calibri" pitchFamily="34" charset="0"/>
              </a:rPr>
              <a:t>Die </a:t>
            </a:r>
            <a:r>
              <a:rPr lang="de-DE" sz="1100" dirty="0" smtClean="0">
                <a:latin typeface="Calibri" pitchFamily="34" charset="0"/>
                <a:cs typeface="Calibri" pitchFamily="34" charset="0"/>
              </a:rPr>
              <a:t>DEG-Mittel </a:t>
            </a:r>
            <a:r>
              <a:rPr lang="de-DE" sz="1100" dirty="0">
                <a:latin typeface="Calibri" pitchFamily="34" charset="0"/>
                <a:cs typeface="Calibri" pitchFamily="34" charset="0"/>
              </a:rPr>
              <a:t>wurden zur </a:t>
            </a:r>
            <a:r>
              <a:rPr lang="de-DE" sz="1100" dirty="0" smtClean="0">
                <a:latin typeface="Calibri" pitchFamily="34" charset="0"/>
                <a:cs typeface="Calibri" pitchFamily="34" charset="0"/>
              </a:rPr>
              <a:t>Renovierung, Modernisierung und </a:t>
            </a:r>
            <a:r>
              <a:rPr lang="de-DE" sz="1100" dirty="0">
                <a:latin typeface="Calibri" pitchFamily="34" charset="0"/>
                <a:cs typeface="Calibri" pitchFamily="34" charset="0"/>
              </a:rPr>
              <a:t>Erweiterung </a:t>
            </a:r>
            <a:r>
              <a:rPr lang="de-DE" sz="1100" dirty="0" smtClean="0">
                <a:latin typeface="Calibri" pitchFamily="34" charset="0"/>
                <a:cs typeface="Calibri" pitchFamily="34" charset="0"/>
              </a:rPr>
              <a:t>der </a:t>
            </a:r>
            <a:r>
              <a:rPr lang="de-DE" sz="1100" dirty="0">
                <a:latin typeface="Calibri" pitchFamily="34" charset="0"/>
                <a:cs typeface="Calibri" pitchFamily="34" charset="0"/>
              </a:rPr>
              <a:t>beiden bestehenden Hotels verwendet, die TPS(RW) im Rahmen eines Pacht-. und Betreibervertrags mit dem Staat Ruanda übernommen hat</a:t>
            </a:r>
            <a:r>
              <a:rPr lang="de-DE" sz="1100" dirty="0" smtClean="0">
                <a:latin typeface="Calibri" pitchFamily="34" charset="0"/>
                <a:cs typeface="Calibri" pitchFamily="34" charset="0"/>
              </a:rPr>
              <a:t>.</a:t>
            </a:r>
            <a:r>
              <a:rPr lang="de-DE" sz="1100" dirty="0">
                <a:latin typeface="Calibri" pitchFamily="34" charset="0"/>
                <a:ea typeface="Times New Roman"/>
                <a:cs typeface="Calibri" pitchFamily="34" charset="0"/>
              </a:rPr>
              <a:t> </a:t>
            </a:r>
            <a:r>
              <a:rPr lang="de-DE" sz="1100" dirty="0" smtClean="0">
                <a:latin typeface="Calibri" pitchFamily="34" charset="0"/>
                <a:ea typeface="Times New Roman"/>
                <a:cs typeface="Calibri" pitchFamily="34" charset="0"/>
              </a:rPr>
              <a:t>Ein 3ter Standort </a:t>
            </a:r>
            <a:r>
              <a:rPr lang="de-DE" sz="1100" dirty="0">
                <a:latin typeface="Calibri" pitchFamily="34" charset="0"/>
                <a:ea typeface="Times New Roman"/>
                <a:cs typeface="Calibri" pitchFamily="34" charset="0"/>
              </a:rPr>
              <a:t>(</a:t>
            </a:r>
            <a:r>
              <a:rPr lang="de-DE" sz="1100" dirty="0" err="1">
                <a:latin typeface="Calibri" pitchFamily="34" charset="0"/>
                <a:ea typeface="Times New Roman"/>
                <a:cs typeface="Calibri" pitchFamily="34" charset="0"/>
              </a:rPr>
              <a:t>Kinigi</a:t>
            </a:r>
            <a:r>
              <a:rPr lang="de-DE" sz="1100" dirty="0">
                <a:latin typeface="Calibri" pitchFamily="34" charset="0"/>
                <a:ea typeface="Times New Roman"/>
                <a:cs typeface="Calibri" pitchFamily="34" charset="0"/>
              </a:rPr>
              <a:t>, </a:t>
            </a:r>
            <a:r>
              <a:rPr lang="de-DE" sz="1100" dirty="0" smtClean="0">
                <a:latin typeface="Calibri" pitchFamily="34" charset="0"/>
                <a:ea typeface="Times New Roman"/>
                <a:cs typeface="Calibri" pitchFamily="34" charset="0"/>
              </a:rPr>
              <a:t>Gorilla-</a:t>
            </a:r>
            <a:r>
              <a:rPr lang="de-DE" sz="1100" dirty="0" err="1" smtClean="0">
                <a:latin typeface="Calibri" pitchFamily="34" charset="0"/>
                <a:ea typeface="Times New Roman"/>
                <a:cs typeface="Calibri" pitchFamily="34" charset="0"/>
              </a:rPr>
              <a:t>Watching</a:t>
            </a:r>
            <a:r>
              <a:rPr lang="de-DE" sz="1100" dirty="0" smtClean="0">
                <a:latin typeface="Calibri" pitchFamily="34" charset="0"/>
                <a:ea typeface="Times New Roman"/>
                <a:cs typeface="Calibri" pitchFamily="34" charset="0"/>
              </a:rPr>
              <a:t>, circa 20 Zimmer) wurde erworben, mit  </a:t>
            </a:r>
            <a:r>
              <a:rPr lang="de-DE" sz="1100" dirty="0">
                <a:latin typeface="Calibri" pitchFamily="34" charset="0"/>
                <a:ea typeface="Times New Roman"/>
                <a:cs typeface="Calibri" pitchFamily="34" charset="0"/>
              </a:rPr>
              <a:t>dem Zweck der Vermarktung von Serena Rundreisen über Boutique </a:t>
            </a:r>
            <a:r>
              <a:rPr lang="de-DE" sz="1100" dirty="0" smtClean="0">
                <a:latin typeface="Calibri" pitchFamily="34" charset="0"/>
                <a:ea typeface="Times New Roman"/>
                <a:cs typeface="Calibri" pitchFamily="34" charset="0"/>
              </a:rPr>
              <a:t>Tour Anbieter (</a:t>
            </a:r>
            <a:r>
              <a:rPr lang="de-DE" sz="1100" dirty="0" err="1" smtClean="0">
                <a:latin typeface="Calibri" pitchFamily="34" charset="0"/>
                <a:ea typeface="Times New Roman"/>
                <a:cs typeface="Calibri" pitchFamily="34" charset="0"/>
              </a:rPr>
              <a:t>ufbau</a:t>
            </a:r>
            <a:r>
              <a:rPr lang="de-DE" sz="1100" dirty="0" smtClean="0">
                <a:latin typeface="Calibri" pitchFamily="34" charset="0"/>
                <a:ea typeface="Times New Roman"/>
                <a:cs typeface="Calibri" pitchFamily="34" charset="0"/>
              </a:rPr>
              <a:t> </a:t>
            </a:r>
            <a:r>
              <a:rPr lang="de-DE" sz="1100" dirty="0">
                <a:latin typeface="Calibri" pitchFamily="34" charset="0"/>
                <a:ea typeface="Times New Roman"/>
                <a:cs typeface="Calibri" pitchFamily="34" charset="0"/>
              </a:rPr>
              <a:t>eines </a:t>
            </a:r>
            <a:r>
              <a:rPr lang="de-DE" sz="1100" dirty="0" smtClean="0">
                <a:latin typeface="Calibri" pitchFamily="34" charset="0"/>
                <a:ea typeface="Times New Roman"/>
                <a:cs typeface="Calibri" pitchFamily="34" charset="0"/>
              </a:rPr>
              <a:t>zweiten Standbeins </a:t>
            </a:r>
            <a:r>
              <a:rPr lang="de-DE" sz="1100" dirty="0">
                <a:latin typeface="Calibri" pitchFamily="34" charset="0"/>
                <a:ea typeface="Times New Roman"/>
                <a:cs typeface="Calibri" pitchFamily="34" charset="0"/>
              </a:rPr>
              <a:t>für Serena im </a:t>
            </a:r>
            <a:r>
              <a:rPr lang="de-DE" sz="1100" dirty="0" smtClean="0">
                <a:latin typeface="Calibri" pitchFamily="34" charset="0"/>
                <a:ea typeface="Times New Roman"/>
                <a:cs typeface="Calibri" pitchFamily="34" charset="0"/>
              </a:rPr>
              <a:t>Bereich Individualtourismus).</a:t>
            </a:r>
          </a:p>
          <a:p>
            <a:pPr marL="179388" lvl="1" algn="just" eaLnBrk="0" fontAlgn="base" hangingPunct="0">
              <a:spcBef>
                <a:spcPct val="20000"/>
              </a:spcBef>
              <a:spcAft>
                <a:spcPct val="30000"/>
              </a:spcAft>
              <a:buSzPct val="90000"/>
            </a:pPr>
            <a:r>
              <a:rPr lang="de-DE" sz="1100" b="1" u="sng" dirty="0" smtClean="0">
                <a:latin typeface="Calibri" pitchFamily="34" charset="0"/>
                <a:cs typeface="Calibri" pitchFamily="34" charset="0"/>
              </a:rPr>
              <a:t>MDG Beitrag:</a:t>
            </a:r>
            <a:r>
              <a:rPr lang="de-DE" sz="1100" b="1" dirty="0" smtClean="0">
                <a:latin typeface="Calibri" pitchFamily="34" charset="0"/>
                <a:cs typeface="Calibri" pitchFamily="34" charset="0"/>
              </a:rPr>
              <a:t> </a:t>
            </a:r>
            <a:r>
              <a:rPr lang="de-DE" sz="1100" dirty="0" smtClean="0">
                <a:latin typeface="Calibri" pitchFamily="34" charset="0"/>
                <a:cs typeface="Calibri" pitchFamily="34" charset="0"/>
              </a:rPr>
              <a:t>Die Hotels der Projektgesellschaft werden zum Großteil von inländischen Lieferanten beliefert. Somit werden lokale KMUs in die Tourismuswertschöpfungskette Ruandas eingebunden und gefördert. Diese tragen entscheidend dazu bei, Armut zu bekämpfen indem sie Arbeitsplätze schaffen und überdurchschnittlich viele weibliche Arbeitnehmer einstellen.</a:t>
            </a:r>
            <a:endParaRPr lang="de-DE" sz="1100" dirty="0">
              <a:latin typeface="Calibri" pitchFamily="34" charset="0"/>
              <a:cs typeface="Calibri" pitchFamily="34" charset="0"/>
            </a:endParaRPr>
          </a:p>
        </p:txBody>
      </p:sp>
      <p:sp>
        <p:nvSpPr>
          <p:cNvPr id="28682" name="Rectangle 14"/>
          <p:cNvSpPr>
            <a:spLocks noChangeArrowheads="1"/>
          </p:cNvSpPr>
          <p:nvPr/>
        </p:nvSpPr>
        <p:spPr bwMode="black">
          <a:xfrm>
            <a:off x="468313" y="260350"/>
            <a:ext cx="6983412"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eaLnBrk="0" fontAlgn="base" hangingPunct="0">
              <a:spcBef>
                <a:spcPct val="20000"/>
              </a:spcBef>
              <a:spcAft>
                <a:spcPct val="30000"/>
              </a:spcAft>
              <a:buSzPct val="90000"/>
              <a:buFont typeface="Arial" pitchFamily="34" charset="0"/>
              <a:buNone/>
            </a:pPr>
            <a:r>
              <a:rPr lang="de-DE" sz="2000" b="1" dirty="0" smtClean="0">
                <a:solidFill>
                  <a:srgbClr val="FFFFFF"/>
                </a:solidFill>
                <a:latin typeface="Calibri" pitchFamily="34" charset="0"/>
                <a:cs typeface="Calibri" pitchFamily="34" charset="0"/>
              </a:rPr>
              <a:t>Tourismusförderung in Ruanda (LDC):</a:t>
            </a:r>
            <a:r>
              <a:rPr lang="de-DE" sz="2000" b="1" dirty="0">
                <a:solidFill>
                  <a:srgbClr val="FFFFFF"/>
                </a:solidFill>
                <a:latin typeface="Calibri" pitchFamily="34" charset="0"/>
                <a:cs typeface="Calibri" pitchFamily="34" charset="0"/>
              </a:rPr>
              <a:t/>
            </a:r>
            <a:br>
              <a:rPr lang="de-DE" sz="2000" b="1" dirty="0">
                <a:solidFill>
                  <a:srgbClr val="FFFFFF"/>
                </a:solidFill>
                <a:latin typeface="Calibri" pitchFamily="34" charset="0"/>
                <a:cs typeface="Calibri" pitchFamily="34" charset="0"/>
              </a:rPr>
            </a:br>
            <a:r>
              <a:rPr lang="de-DE" sz="2000" b="1" dirty="0">
                <a:solidFill>
                  <a:srgbClr val="FFFFFF"/>
                </a:solidFill>
                <a:latin typeface="Calibri" pitchFamily="34" charset="0"/>
                <a:cs typeface="Calibri" pitchFamily="34" charset="0"/>
              </a:rPr>
              <a:t>Die Partnerschaft der DEG mit der </a:t>
            </a:r>
            <a:r>
              <a:rPr lang="de-DE" sz="2000" b="1" dirty="0">
                <a:solidFill>
                  <a:srgbClr val="FFFFFF"/>
                </a:solidFill>
                <a:latin typeface="Calibri" pitchFamily="34" charset="0"/>
                <a:ea typeface="Times New Roman"/>
                <a:cs typeface="Calibri" pitchFamily="34" charset="0"/>
              </a:rPr>
              <a:t>Aga Khan Gruppe (AKFED)</a:t>
            </a:r>
            <a:r>
              <a:rPr lang="de-DE" sz="2000" b="1" dirty="0" smtClean="0">
                <a:solidFill>
                  <a:srgbClr val="FFFFFF"/>
                </a:solidFill>
                <a:latin typeface="Calibri" pitchFamily="34" charset="0"/>
                <a:cs typeface="Calibri" pitchFamily="34" charset="0"/>
              </a:rPr>
              <a:t>.</a:t>
            </a:r>
            <a:endParaRPr lang="de-DE" sz="2000" b="1" dirty="0">
              <a:solidFill>
                <a:srgbClr val="FFFFFF"/>
              </a:solidFill>
              <a:latin typeface="Calibri" pitchFamily="34" charset="0"/>
              <a:cs typeface="Calibri" pitchFamily="34" charset="0"/>
            </a:endParaRPr>
          </a:p>
        </p:txBody>
      </p:sp>
      <p:sp>
        <p:nvSpPr>
          <p:cNvPr id="13" name="Rectangle 3"/>
          <p:cNvSpPr>
            <a:spLocks noChangeArrowheads="1"/>
          </p:cNvSpPr>
          <p:nvPr/>
        </p:nvSpPr>
        <p:spPr bwMode="black">
          <a:xfrm>
            <a:off x="248495" y="4950022"/>
            <a:ext cx="1970881" cy="1719066"/>
          </a:xfrm>
          <a:prstGeom prst="rect">
            <a:avLst/>
          </a:prstGeom>
          <a:solidFill>
            <a:srgbClr val="A3C48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marL="85725" eaLnBrk="0" fontAlgn="base" hangingPunct="0">
              <a:spcBef>
                <a:spcPct val="20000"/>
              </a:spcBef>
              <a:spcAft>
                <a:spcPct val="30000"/>
              </a:spcAft>
              <a:buSzPct val="90000"/>
              <a:buFont typeface="Arial" pitchFamily="34" charset="0"/>
              <a:buNone/>
            </a:pPr>
            <a:r>
              <a:rPr lang="de-DE" sz="900" b="1" dirty="0" smtClean="0">
                <a:solidFill>
                  <a:srgbClr val="004A78"/>
                </a:solidFill>
                <a:latin typeface="Calibri" pitchFamily="34" charset="0"/>
                <a:cs typeface="Calibri" pitchFamily="34" charset="0"/>
              </a:rPr>
              <a:t>Dieses Projekt trägt zu dazu bei folgende MDG Ziele zu erreichen</a:t>
            </a:r>
          </a:p>
          <a:p>
            <a:pPr marL="314325" indent="-228600" eaLnBrk="0" fontAlgn="base" hangingPunct="0">
              <a:spcBef>
                <a:spcPct val="20000"/>
              </a:spcBef>
              <a:spcAft>
                <a:spcPct val="30000"/>
              </a:spcAft>
              <a:buSzPct val="90000"/>
              <a:buFont typeface="+mj-lt"/>
              <a:buAutoNum type="arabicPeriod"/>
            </a:pPr>
            <a:r>
              <a:rPr lang="de-DE" sz="800" b="1" dirty="0" smtClean="0">
                <a:latin typeface="Calibri" pitchFamily="34" charset="0"/>
                <a:cs typeface="Calibri" pitchFamily="34" charset="0"/>
              </a:rPr>
              <a:t>Bekämpfung </a:t>
            </a:r>
            <a:r>
              <a:rPr lang="de-DE" sz="800" b="1" dirty="0">
                <a:latin typeface="Calibri" pitchFamily="34" charset="0"/>
                <a:cs typeface="Calibri" pitchFamily="34" charset="0"/>
              </a:rPr>
              <a:t>von extremer Armut und Hunger </a:t>
            </a:r>
            <a:endParaRPr lang="de-DE" sz="800" b="1" dirty="0" smtClean="0">
              <a:latin typeface="Calibri" pitchFamily="34" charset="0"/>
              <a:cs typeface="Calibri" pitchFamily="34" charset="0"/>
            </a:endParaRPr>
          </a:p>
          <a:p>
            <a:pPr marL="314325" indent="-228600" eaLnBrk="0" fontAlgn="base" hangingPunct="0">
              <a:spcBef>
                <a:spcPct val="20000"/>
              </a:spcBef>
              <a:spcAft>
                <a:spcPct val="30000"/>
              </a:spcAft>
              <a:buSzPct val="90000"/>
              <a:buFont typeface="+mj-lt"/>
              <a:buAutoNum type="arabicPeriod" startAt="3"/>
            </a:pPr>
            <a:r>
              <a:rPr lang="de-DE" sz="800" b="1" dirty="0" smtClean="0">
                <a:latin typeface="Calibri" pitchFamily="34" charset="0"/>
                <a:cs typeface="Calibri" pitchFamily="34" charset="0"/>
              </a:rPr>
              <a:t>Gleichstellung </a:t>
            </a:r>
            <a:r>
              <a:rPr lang="de-DE" sz="800" b="1" dirty="0">
                <a:latin typeface="Calibri" pitchFamily="34" charset="0"/>
                <a:cs typeface="Calibri" pitchFamily="34" charset="0"/>
              </a:rPr>
              <a:t>der Geschlechter / Stärkung der Rolle der </a:t>
            </a:r>
            <a:r>
              <a:rPr lang="de-DE" sz="800" b="1" dirty="0" smtClean="0">
                <a:latin typeface="Calibri" pitchFamily="34" charset="0"/>
                <a:cs typeface="Calibri" pitchFamily="34" charset="0"/>
              </a:rPr>
              <a:t>Frauen</a:t>
            </a:r>
          </a:p>
          <a:p>
            <a:pPr marL="314325" indent="-228600" eaLnBrk="0" fontAlgn="base" hangingPunct="0">
              <a:spcBef>
                <a:spcPct val="20000"/>
              </a:spcBef>
              <a:spcAft>
                <a:spcPct val="30000"/>
              </a:spcAft>
              <a:buSzPct val="90000"/>
              <a:buFont typeface="+mj-lt"/>
              <a:buAutoNum type="arabicPeriod" startAt="7"/>
            </a:pPr>
            <a:r>
              <a:rPr lang="de-DE" sz="800" b="1" dirty="0" smtClean="0">
                <a:latin typeface="Calibri" pitchFamily="34" charset="0"/>
                <a:cs typeface="Calibri" pitchFamily="34" charset="0"/>
              </a:rPr>
              <a:t>Ökologische Nachhaltigkeit</a:t>
            </a:r>
          </a:p>
          <a:p>
            <a:pPr marL="314325" indent="-228600" eaLnBrk="0" fontAlgn="base" hangingPunct="0">
              <a:spcBef>
                <a:spcPct val="20000"/>
              </a:spcBef>
              <a:spcAft>
                <a:spcPct val="30000"/>
              </a:spcAft>
              <a:buSzPct val="90000"/>
              <a:buFont typeface="+mj-lt"/>
              <a:buAutoNum type="arabicPeriod" startAt="7"/>
            </a:pPr>
            <a:r>
              <a:rPr lang="de-DE" sz="800" b="1" dirty="0" smtClean="0">
                <a:latin typeface="Calibri" pitchFamily="34" charset="0"/>
                <a:cs typeface="Calibri" pitchFamily="34" charset="0"/>
              </a:rPr>
              <a:t>Aufbau </a:t>
            </a:r>
            <a:r>
              <a:rPr lang="de-DE" sz="800" b="1" dirty="0">
                <a:latin typeface="Calibri" pitchFamily="34" charset="0"/>
                <a:cs typeface="Calibri" pitchFamily="34" charset="0"/>
              </a:rPr>
              <a:t>einer globalen Partnerschaft für Entwicklung </a:t>
            </a:r>
            <a:endParaRPr lang="de-DE" sz="1000" b="1" dirty="0">
              <a:solidFill>
                <a:srgbClr val="004A78"/>
              </a:solidFill>
              <a:latin typeface="Calibri" pitchFamily="34" charset="0"/>
              <a:cs typeface="Calibri" pitchFamily="34" charset="0"/>
            </a:endParaRPr>
          </a:p>
        </p:txBody>
      </p:sp>
      <p:sp>
        <p:nvSpPr>
          <p:cNvPr id="14" name="Line 6"/>
          <p:cNvSpPr>
            <a:spLocks noChangeShapeType="1"/>
          </p:cNvSpPr>
          <p:nvPr/>
        </p:nvSpPr>
        <p:spPr bwMode="auto">
          <a:xfrm flipV="1">
            <a:off x="1249250" y="4589981"/>
            <a:ext cx="0" cy="36004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fontAlgn="base">
              <a:spcBef>
                <a:spcPct val="0"/>
              </a:spcBef>
              <a:spcAft>
                <a:spcPct val="0"/>
              </a:spcAft>
            </a:pPr>
            <a:endParaRPr lang="de-DE" sz="1600" b="1">
              <a:solidFill>
                <a:srgbClr val="004A78"/>
              </a:solidFill>
            </a:endParaRPr>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654"/>
          <a:stretch/>
        </p:blipFill>
        <p:spPr bwMode="auto">
          <a:xfrm>
            <a:off x="2483768" y="1443038"/>
            <a:ext cx="2041865" cy="1589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375"/>
          <a:stretch/>
        </p:blipFill>
        <p:spPr bwMode="auto">
          <a:xfrm>
            <a:off x="4572000" y="1443038"/>
            <a:ext cx="2016224" cy="1589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oliennummernplatzhalter 2"/>
          <p:cNvSpPr>
            <a:spLocks noGrp="1"/>
          </p:cNvSpPr>
          <p:nvPr>
            <p:ph type="sldNum" sz="quarter" idx="10"/>
          </p:nvPr>
        </p:nvSpPr>
        <p:spPr/>
        <p:txBody>
          <a:bodyPr/>
          <a:lstStyle/>
          <a:p>
            <a:pPr>
              <a:defRPr/>
            </a:pPr>
            <a:fld id="{CA4275D5-38BF-4DEB-95DA-44F436B1984C}" type="slidenum">
              <a:rPr lang="de-DE" smtClean="0"/>
              <a:pPr>
                <a:defRPr/>
              </a:pPr>
              <a:t>3</a:t>
            </a:fld>
            <a:endParaRPr lang="de-DE"/>
          </a:p>
        </p:txBody>
      </p:sp>
      <p:pic>
        <p:nvPicPr>
          <p:cNvPr id="18" name="Picture 2" descr="F:\Eigene Dateien\Fotos_Energioeeffizienzsymbole\220px-Solarzellen.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090" r="5257"/>
          <a:stretch/>
        </p:blipFill>
        <p:spPr bwMode="auto">
          <a:xfrm>
            <a:off x="6642980" y="1443038"/>
            <a:ext cx="2155945" cy="15890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0253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black">
          <a:xfrm>
            <a:off x="244872" y="2348880"/>
            <a:ext cx="1970881" cy="1838405"/>
          </a:xfrm>
          <a:prstGeom prst="rect">
            <a:avLst/>
          </a:prstGeom>
          <a:solidFill>
            <a:srgbClr val="A3C48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marL="85725" eaLnBrk="0" fontAlgn="base" hangingPunct="0">
              <a:spcBef>
                <a:spcPct val="20000"/>
              </a:spcBef>
              <a:spcAft>
                <a:spcPct val="30000"/>
              </a:spcAft>
              <a:buSzPct val="90000"/>
              <a:buFont typeface="Arial" pitchFamily="34" charset="0"/>
              <a:buNone/>
            </a:pPr>
            <a:r>
              <a:rPr lang="de-DE" sz="1000" b="1" u="sng" dirty="0">
                <a:solidFill>
                  <a:srgbClr val="004A78"/>
                </a:solidFill>
                <a:latin typeface="Calibri" pitchFamily="34" charset="0"/>
                <a:cs typeface="Calibri" pitchFamily="34" charset="0"/>
              </a:rPr>
              <a:t>Investitionsvorhaben:</a:t>
            </a:r>
          </a:p>
          <a:p>
            <a:pPr marL="85725" eaLnBrk="0" fontAlgn="base" hangingPunct="0">
              <a:spcBef>
                <a:spcPct val="20000"/>
              </a:spcBef>
              <a:spcAft>
                <a:spcPct val="30000"/>
              </a:spcAft>
              <a:buSzPct val="90000"/>
              <a:buFont typeface="Arial" pitchFamily="34" charset="0"/>
              <a:buNone/>
            </a:pPr>
            <a:r>
              <a:rPr lang="de-DE" sz="1000" b="1" dirty="0" err="1">
                <a:solidFill>
                  <a:srgbClr val="004A78"/>
                </a:solidFill>
                <a:latin typeface="Calibri" pitchFamily="34" charset="0"/>
                <a:ea typeface="Times New Roman"/>
                <a:cs typeface="Calibri" pitchFamily="34" charset="0"/>
              </a:rPr>
              <a:t>Cravings</a:t>
            </a:r>
            <a:r>
              <a:rPr lang="de-DE" sz="1000" b="1" dirty="0">
                <a:solidFill>
                  <a:srgbClr val="004A78"/>
                </a:solidFill>
                <a:latin typeface="Calibri" pitchFamily="34" charset="0"/>
                <a:ea typeface="Times New Roman"/>
                <a:cs typeface="Calibri" pitchFamily="34" charset="0"/>
              </a:rPr>
              <a:t> </a:t>
            </a:r>
            <a:r>
              <a:rPr lang="de-DE" sz="1000" b="1" dirty="0" smtClean="0">
                <a:solidFill>
                  <a:srgbClr val="004A78"/>
                </a:solidFill>
                <a:latin typeface="Calibri" pitchFamily="34" charset="0"/>
                <a:ea typeface="Times New Roman"/>
                <a:cs typeface="Calibri" pitchFamily="34" charset="0"/>
              </a:rPr>
              <a:t>Gruppe</a:t>
            </a:r>
          </a:p>
          <a:p>
            <a:pPr marL="257175" indent="-171450" eaLnBrk="0" fontAlgn="base" hangingPunct="0">
              <a:spcBef>
                <a:spcPct val="20000"/>
              </a:spcBef>
              <a:spcAft>
                <a:spcPct val="30000"/>
              </a:spcAft>
              <a:buSzPct val="90000"/>
              <a:buFont typeface="Arial" pitchFamily="34" charset="0"/>
              <a:buChar char="•"/>
            </a:pPr>
            <a:r>
              <a:rPr lang="de-DE" sz="800" b="1" dirty="0" smtClean="0">
                <a:solidFill>
                  <a:srgbClr val="004A78"/>
                </a:solidFill>
                <a:latin typeface="Calibri" pitchFamily="34" charset="0"/>
                <a:ea typeface="Times New Roman"/>
                <a:cs typeface="Calibri" pitchFamily="34" charset="0"/>
              </a:rPr>
              <a:t>Kochschule</a:t>
            </a:r>
          </a:p>
          <a:p>
            <a:pPr marL="85725" eaLnBrk="0" fontAlgn="base" hangingPunct="0">
              <a:spcBef>
                <a:spcPct val="20000"/>
              </a:spcBef>
              <a:spcAft>
                <a:spcPct val="30000"/>
              </a:spcAft>
              <a:buSzPct val="90000"/>
            </a:pPr>
            <a:r>
              <a:rPr lang="de-DE" sz="800" dirty="0">
                <a:solidFill>
                  <a:srgbClr val="004A78"/>
                </a:solidFill>
                <a:latin typeface="Calibri" pitchFamily="34" charset="0"/>
                <a:ea typeface="Times New Roman"/>
                <a:cs typeface="Calibri" pitchFamily="34" charset="0"/>
              </a:rPr>
              <a:t> </a:t>
            </a:r>
            <a:r>
              <a:rPr lang="de-DE" sz="800" dirty="0" smtClean="0">
                <a:solidFill>
                  <a:srgbClr val="004A78"/>
                </a:solidFill>
                <a:latin typeface="Calibri" pitchFamily="34" charset="0"/>
                <a:ea typeface="Times New Roman"/>
                <a:cs typeface="Calibri" pitchFamily="34" charset="0"/>
              </a:rPr>
              <a:t>    (CNA </a:t>
            </a:r>
            <a:r>
              <a:rPr lang="de-DE" sz="800" dirty="0">
                <a:solidFill>
                  <a:srgbClr val="004A78"/>
                </a:solidFill>
                <a:latin typeface="Calibri" pitchFamily="34" charset="0"/>
                <a:ea typeface="Times New Roman"/>
                <a:cs typeface="Calibri" pitchFamily="34" charset="0"/>
              </a:rPr>
              <a:t>Culinary Services Inc. </a:t>
            </a:r>
            <a:r>
              <a:rPr lang="de-DE" sz="800" dirty="0" smtClean="0">
                <a:solidFill>
                  <a:srgbClr val="004A78"/>
                </a:solidFill>
                <a:latin typeface="Calibri" pitchFamily="34" charset="0"/>
                <a:ea typeface="Times New Roman"/>
                <a:cs typeface="Calibri" pitchFamily="34" charset="0"/>
              </a:rPr>
              <a:t>)</a:t>
            </a:r>
          </a:p>
          <a:p>
            <a:pPr marL="257175" indent="-171450" eaLnBrk="0" fontAlgn="base" hangingPunct="0">
              <a:spcBef>
                <a:spcPct val="20000"/>
              </a:spcBef>
              <a:spcAft>
                <a:spcPct val="30000"/>
              </a:spcAft>
              <a:buSzPct val="90000"/>
              <a:buFont typeface="Arial" pitchFamily="34" charset="0"/>
              <a:buChar char="•"/>
            </a:pPr>
            <a:r>
              <a:rPr lang="de-DE" sz="800" b="1" dirty="0">
                <a:solidFill>
                  <a:srgbClr val="004A78"/>
                </a:solidFill>
                <a:latin typeface="Calibri" pitchFamily="34" charset="0"/>
                <a:ea typeface="Times New Roman"/>
                <a:cs typeface="Calibri" pitchFamily="34" charset="0"/>
              </a:rPr>
              <a:t>3 </a:t>
            </a:r>
            <a:r>
              <a:rPr lang="de-DE" sz="800" b="1" dirty="0" smtClean="0">
                <a:solidFill>
                  <a:srgbClr val="004A78"/>
                </a:solidFill>
                <a:latin typeface="Calibri" pitchFamily="34" charset="0"/>
                <a:ea typeface="Times New Roman"/>
                <a:cs typeface="Calibri" pitchFamily="34" charset="0"/>
              </a:rPr>
              <a:t>Hotels </a:t>
            </a:r>
            <a:r>
              <a:rPr lang="de-DE" sz="800" dirty="0" smtClean="0">
                <a:solidFill>
                  <a:srgbClr val="004A78"/>
                </a:solidFill>
                <a:latin typeface="Calibri" pitchFamily="34" charset="0"/>
                <a:ea typeface="Times New Roman"/>
                <a:cs typeface="Calibri" pitchFamily="34" charset="0"/>
              </a:rPr>
              <a:t>(INNKEEPERS )</a:t>
            </a:r>
          </a:p>
          <a:p>
            <a:pPr marL="257175" indent="-171450" eaLnBrk="0" fontAlgn="base" hangingPunct="0">
              <a:spcBef>
                <a:spcPct val="20000"/>
              </a:spcBef>
              <a:spcAft>
                <a:spcPct val="30000"/>
              </a:spcAft>
              <a:buSzPct val="90000"/>
              <a:buFont typeface="Arial" pitchFamily="34" charset="0"/>
              <a:buChar char="•"/>
            </a:pPr>
            <a:r>
              <a:rPr lang="de-DE" sz="800" b="1" dirty="0" smtClean="0">
                <a:solidFill>
                  <a:srgbClr val="004A78"/>
                </a:solidFill>
                <a:latin typeface="Calibri" pitchFamily="34" charset="0"/>
                <a:ea typeface="Times New Roman"/>
                <a:cs typeface="Calibri" pitchFamily="34" charset="0"/>
              </a:rPr>
              <a:t>Restaurantkette</a:t>
            </a:r>
          </a:p>
          <a:p>
            <a:pPr marL="257175" indent="-171450" eaLnBrk="0" fontAlgn="base" hangingPunct="0">
              <a:spcBef>
                <a:spcPct val="20000"/>
              </a:spcBef>
              <a:spcAft>
                <a:spcPct val="30000"/>
              </a:spcAft>
              <a:buSzPct val="90000"/>
              <a:buFont typeface="Arial" pitchFamily="34" charset="0"/>
              <a:buChar char="•"/>
            </a:pPr>
            <a:r>
              <a:rPr lang="de-DE" sz="800" b="1" dirty="0" smtClean="0">
                <a:solidFill>
                  <a:srgbClr val="004A78"/>
                </a:solidFill>
                <a:latin typeface="Calibri" pitchFamily="34" charset="0"/>
                <a:ea typeface="Times New Roman"/>
                <a:cs typeface="Calibri" pitchFamily="34" charset="0"/>
              </a:rPr>
              <a:t>Hospitality Berufsausbildung</a:t>
            </a:r>
          </a:p>
          <a:p>
            <a:pPr marL="85725" eaLnBrk="0" fontAlgn="base" hangingPunct="0">
              <a:spcBef>
                <a:spcPct val="20000"/>
              </a:spcBef>
              <a:spcAft>
                <a:spcPct val="30000"/>
              </a:spcAft>
              <a:buSzPct val="90000"/>
            </a:pPr>
            <a:r>
              <a:rPr lang="de-DE" sz="800" dirty="0" smtClean="0">
                <a:solidFill>
                  <a:srgbClr val="004A78"/>
                </a:solidFill>
                <a:latin typeface="Calibri" pitchFamily="34" charset="0"/>
                <a:ea typeface="Times New Roman"/>
                <a:cs typeface="Calibri" pitchFamily="34" charset="0"/>
              </a:rPr>
              <a:t>     (</a:t>
            </a:r>
            <a:r>
              <a:rPr lang="de-DE" sz="800" dirty="0">
                <a:solidFill>
                  <a:srgbClr val="004A78"/>
                </a:solidFill>
                <a:latin typeface="Calibri" pitchFamily="34" charset="0"/>
                <a:cs typeface="Calibri" pitchFamily="34" charset="0"/>
              </a:rPr>
              <a:t>ASHA = The Asian School </a:t>
            </a:r>
            <a:r>
              <a:rPr lang="de-DE" sz="800" dirty="0" err="1" smtClean="0">
                <a:solidFill>
                  <a:srgbClr val="004A78"/>
                </a:solidFill>
                <a:latin typeface="Calibri" pitchFamily="34" charset="0"/>
                <a:cs typeface="Calibri" pitchFamily="34" charset="0"/>
              </a:rPr>
              <a:t>for</a:t>
            </a:r>
            <a:r>
              <a:rPr lang="de-DE" sz="800" dirty="0">
                <a:solidFill>
                  <a:srgbClr val="004A78"/>
                </a:solidFill>
                <a:latin typeface="Calibri" pitchFamily="34" charset="0"/>
                <a:cs typeface="Calibri" pitchFamily="34" charset="0"/>
              </a:rPr>
              <a:t> </a:t>
            </a:r>
            <a:r>
              <a:rPr lang="de-DE" sz="800" dirty="0" smtClean="0">
                <a:solidFill>
                  <a:srgbClr val="004A78"/>
                </a:solidFill>
                <a:latin typeface="Calibri" pitchFamily="34" charset="0"/>
                <a:cs typeface="Calibri" pitchFamily="34" charset="0"/>
              </a:rPr>
              <a:t>   </a:t>
            </a:r>
          </a:p>
          <a:p>
            <a:pPr marL="85725" eaLnBrk="0" fontAlgn="base" hangingPunct="0">
              <a:spcBef>
                <a:spcPct val="20000"/>
              </a:spcBef>
              <a:spcAft>
                <a:spcPct val="30000"/>
              </a:spcAft>
              <a:buSzPct val="90000"/>
            </a:pPr>
            <a:r>
              <a:rPr lang="de-DE" sz="800" dirty="0">
                <a:solidFill>
                  <a:srgbClr val="004A78"/>
                </a:solidFill>
                <a:latin typeface="Calibri" pitchFamily="34" charset="0"/>
                <a:cs typeface="Calibri" pitchFamily="34" charset="0"/>
              </a:rPr>
              <a:t> </a:t>
            </a:r>
            <a:r>
              <a:rPr lang="de-DE" sz="800" dirty="0" smtClean="0">
                <a:solidFill>
                  <a:srgbClr val="004A78"/>
                </a:solidFill>
                <a:latin typeface="Calibri" pitchFamily="34" charset="0"/>
                <a:cs typeface="Calibri" pitchFamily="34" charset="0"/>
              </a:rPr>
              <a:t>     Hospitality </a:t>
            </a:r>
            <a:r>
              <a:rPr lang="de-DE" sz="800" dirty="0" err="1">
                <a:solidFill>
                  <a:srgbClr val="004A78"/>
                </a:solidFill>
                <a:latin typeface="Calibri" pitchFamily="34" charset="0"/>
                <a:cs typeface="Calibri" pitchFamily="34" charset="0"/>
              </a:rPr>
              <a:t>Arts</a:t>
            </a:r>
            <a:r>
              <a:rPr lang="de-DE" sz="800" dirty="0" smtClean="0">
                <a:solidFill>
                  <a:srgbClr val="004A78"/>
                </a:solidFill>
                <a:latin typeface="Calibri" pitchFamily="34" charset="0"/>
                <a:ea typeface="Times New Roman"/>
                <a:cs typeface="Calibri" pitchFamily="34" charset="0"/>
              </a:rPr>
              <a:t>)</a:t>
            </a:r>
            <a:endParaRPr lang="de-DE" sz="800" dirty="0">
              <a:solidFill>
                <a:srgbClr val="004A78"/>
              </a:solidFill>
              <a:latin typeface="Calibri" pitchFamily="34" charset="0"/>
              <a:ea typeface="Times New Roman"/>
              <a:cs typeface="Calibri" pitchFamily="34" charset="0"/>
            </a:endParaRPr>
          </a:p>
          <a:p>
            <a:pPr marL="371475" indent="-285750" eaLnBrk="0" fontAlgn="base" hangingPunct="0">
              <a:spcBef>
                <a:spcPct val="20000"/>
              </a:spcBef>
              <a:spcAft>
                <a:spcPct val="30000"/>
              </a:spcAft>
              <a:buSzPct val="90000"/>
              <a:buFont typeface="Arial" pitchFamily="34" charset="0"/>
              <a:buChar char="•"/>
            </a:pPr>
            <a:endParaRPr lang="es-BO" sz="800" b="1" dirty="0">
              <a:solidFill>
                <a:srgbClr val="FF0000"/>
              </a:solidFill>
            </a:endParaRPr>
          </a:p>
        </p:txBody>
      </p:sp>
      <p:sp>
        <p:nvSpPr>
          <p:cNvPr id="28675" name="Rectangle 4"/>
          <p:cNvSpPr>
            <a:spLocks noChangeArrowheads="1"/>
          </p:cNvSpPr>
          <p:nvPr/>
        </p:nvSpPr>
        <p:spPr bwMode="black">
          <a:xfrm>
            <a:off x="276128" y="1449389"/>
            <a:ext cx="1970881" cy="539451"/>
          </a:xfrm>
          <a:prstGeom prst="rect">
            <a:avLst/>
          </a:prstGeom>
          <a:solidFill>
            <a:srgbClr val="A3C48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marL="85725" eaLnBrk="0" fontAlgn="base" hangingPunct="0">
              <a:spcBef>
                <a:spcPct val="20000"/>
              </a:spcBef>
              <a:spcAft>
                <a:spcPct val="30000"/>
              </a:spcAft>
              <a:buSzPct val="90000"/>
              <a:buFont typeface="Arial" pitchFamily="34" charset="0"/>
              <a:buNone/>
            </a:pPr>
            <a:r>
              <a:rPr lang="de-DE" sz="1000" b="1" u="sng" dirty="0">
                <a:solidFill>
                  <a:srgbClr val="004A78"/>
                </a:solidFill>
                <a:latin typeface="Calibri" pitchFamily="34" charset="0"/>
                <a:cs typeface="Calibri" pitchFamily="34" charset="0"/>
              </a:rPr>
              <a:t>Projektpartner:</a:t>
            </a:r>
          </a:p>
          <a:p>
            <a:pPr marL="85725" eaLnBrk="0" fontAlgn="base" hangingPunct="0">
              <a:spcBef>
                <a:spcPct val="20000"/>
              </a:spcBef>
              <a:spcAft>
                <a:spcPct val="30000"/>
              </a:spcAft>
              <a:buSzPct val="90000"/>
              <a:buFont typeface="Arial" pitchFamily="34" charset="0"/>
              <a:buNone/>
            </a:pPr>
            <a:r>
              <a:rPr lang="de-DE" sz="1000" b="1" dirty="0">
                <a:solidFill>
                  <a:srgbClr val="004A78"/>
                </a:solidFill>
                <a:latin typeface="Calibri" pitchFamily="34" charset="0"/>
                <a:cs typeface="Calibri" pitchFamily="34" charset="0"/>
              </a:rPr>
              <a:t>The </a:t>
            </a:r>
            <a:r>
              <a:rPr lang="de-DE" sz="1000" b="1" dirty="0" err="1">
                <a:solidFill>
                  <a:srgbClr val="004A78"/>
                </a:solidFill>
                <a:latin typeface="Calibri" pitchFamily="34" charset="0"/>
                <a:cs typeface="Calibri" pitchFamily="34" charset="0"/>
              </a:rPr>
              <a:t>Cravings</a:t>
            </a:r>
            <a:r>
              <a:rPr lang="de-DE" sz="1000" b="1" dirty="0">
                <a:solidFill>
                  <a:srgbClr val="004A78"/>
                </a:solidFill>
                <a:latin typeface="Calibri" pitchFamily="34" charset="0"/>
                <a:cs typeface="Calibri" pitchFamily="34" charset="0"/>
              </a:rPr>
              <a:t> Group Holding</a:t>
            </a:r>
            <a:r>
              <a:rPr lang="en-US" sz="1000" b="1" dirty="0">
                <a:solidFill>
                  <a:srgbClr val="004A78"/>
                </a:solidFill>
                <a:latin typeface="Calibri" pitchFamily="34" charset="0"/>
                <a:cs typeface="Calibri" pitchFamily="34" charset="0"/>
              </a:rPr>
              <a:t/>
            </a:r>
            <a:br>
              <a:rPr lang="en-US" sz="1000" b="1" dirty="0">
                <a:solidFill>
                  <a:srgbClr val="004A78"/>
                </a:solidFill>
                <a:latin typeface="Calibri" pitchFamily="34" charset="0"/>
                <a:cs typeface="Calibri" pitchFamily="34" charset="0"/>
              </a:rPr>
            </a:br>
            <a:endParaRPr lang="es-BO" sz="1000" b="1" dirty="0">
              <a:solidFill>
                <a:srgbClr val="004A78"/>
              </a:solidFill>
              <a:latin typeface="Calibri" pitchFamily="34" charset="0"/>
              <a:cs typeface="Calibri" pitchFamily="34" charset="0"/>
            </a:endParaRPr>
          </a:p>
        </p:txBody>
      </p:sp>
      <p:sp>
        <p:nvSpPr>
          <p:cNvPr id="28676" name="Rectangle 5"/>
          <p:cNvSpPr>
            <a:spLocks noChangeArrowheads="1"/>
          </p:cNvSpPr>
          <p:nvPr/>
        </p:nvSpPr>
        <p:spPr bwMode="black">
          <a:xfrm>
            <a:off x="276129" y="4581128"/>
            <a:ext cx="1970881" cy="2232248"/>
          </a:xfrm>
          <a:prstGeom prst="rect">
            <a:avLst/>
          </a:prstGeom>
          <a:solidFill>
            <a:srgbClr val="A3C48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marL="85725" eaLnBrk="0" hangingPunct="0">
              <a:spcBef>
                <a:spcPct val="20000"/>
              </a:spcBef>
              <a:spcAft>
                <a:spcPct val="30000"/>
              </a:spcAft>
              <a:buSzPct val="90000"/>
            </a:pPr>
            <a:r>
              <a:rPr lang="de-DE" sz="1000" b="1" dirty="0">
                <a:solidFill>
                  <a:srgbClr val="004A78"/>
                </a:solidFill>
                <a:latin typeface="Calibri" pitchFamily="34" charset="0"/>
                <a:cs typeface="Calibri" pitchFamily="34" charset="0"/>
              </a:rPr>
              <a:t>Dieses Projekt trägt zu dazu bei folgende MDG Ziele zu erreichen</a:t>
            </a:r>
          </a:p>
          <a:p>
            <a:pPr marL="314325" indent="-228600" eaLnBrk="0" fontAlgn="base" hangingPunct="0">
              <a:spcBef>
                <a:spcPct val="20000"/>
              </a:spcBef>
              <a:spcAft>
                <a:spcPct val="30000"/>
              </a:spcAft>
              <a:buSzPct val="90000"/>
              <a:buFont typeface="+mj-lt"/>
              <a:buAutoNum type="arabicPeriod"/>
            </a:pPr>
            <a:r>
              <a:rPr lang="de-DE" sz="800" b="1" dirty="0" smtClean="0">
                <a:latin typeface="Calibri" pitchFamily="34" charset="0"/>
                <a:cs typeface="Calibri" pitchFamily="34" charset="0"/>
              </a:rPr>
              <a:t>Bekämpfung </a:t>
            </a:r>
            <a:r>
              <a:rPr lang="de-DE" sz="800" b="1" dirty="0">
                <a:latin typeface="Calibri" pitchFamily="34" charset="0"/>
                <a:cs typeface="Calibri" pitchFamily="34" charset="0"/>
              </a:rPr>
              <a:t>von extremer Armut und Hunger </a:t>
            </a:r>
            <a:endParaRPr lang="de-DE" sz="800" b="1" dirty="0" smtClean="0">
              <a:latin typeface="Calibri" pitchFamily="34" charset="0"/>
              <a:cs typeface="Calibri" pitchFamily="34" charset="0"/>
            </a:endParaRPr>
          </a:p>
          <a:p>
            <a:pPr marL="85725" eaLnBrk="0" fontAlgn="base" hangingPunct="0">
              <a:spcBef>
                <a:spcPct val="20000"/>
              </a:spcBef>
              <a:spcAft>
                <a:spcPct val="30000"/>
              </a:spcAft>
              <a:buSzPct val="90000"/>
            </a:pPr>
            <a:r>
              <a:rPr lang="en-GB" sz="800" dirty="0" smtClean="0">
                <a:solidFill>
                  <a:srgbClr val="004A78"/>
                </a:solidFill>
                <a:latin typeface="Calibri" pitchFamily="34" charset="0"/>
                <a:cs typeface="Calibri" pitchFamily="34" charset="0"/>
              </a:rPr>
              <a:t>       Outreach </a:t>
            </a:r>
            <a:r>
              <a:rPr lang="en-GB" sz="800" dirty="0">
                <a:solidFill>
                  <a:srgbClr val="004A78"/>
                </a:solidFill>
                <a:latin typeface="Calibri" pitchFamily="34" charset="0"/>
                <a:cs typeface="Calibri" pitchFamily="34" charset="0"/>
              </a:rPr>
              <a:t>Program </a:t>
            </a:r>
            <a:r>
              <a:rPr lang="en-GB" sz="800" dirty="0" smtClean="0">
                <a:solidFill>
                  <a:srgbClr val="004A78"/>
                </a:solidFill>
                <a:latin typeface="Calibri" pitchFamily="34" charset="0"/>
                <a:cs typeface="Calibri" pitchFamily="34" charset="0"/>
              </a:rPr>
              <a:t>(Mobile </a:t>
            </a:r>
            <a:r>
              <a:rPr lang="en-GB" sz="800" dirty="0" err="1" smtClean="0">
                <a:solidFill>
                  <a:srgbClr val="004A78"/>
                </a:solidFill>
                <a:latin typeface="Calibri" pitchFamily="34" charset="0"/>
                <a:cs typeface="Calibri" pitchFamily="34" charset="0"/>
              </a:rPr>
              <a:t>Küche</a:t>
            </a:r>
            <a:r>
              <a:rPr lang="en-GB" sz="800" dirty="0" smtClean="0">
                <a:solidFill>
                  <a:srgbClr val="004A78"/>
                </a:solidFill>
                <a:latin typeface="Calibri" pitchFamily="34" charset="0"/>
                <a:cs typeface="Calibri" pitchFamily="34" charset="0"/>
              </a:rPr>
              <a:t>)</a:t>
            </a:r>
            <a:endParaRPr lang="en-GB" sz="800" dirty="0">
              <a:solidFill>
                <a:srgbClr val="004A78"/>
              </a:solidFill>
              <a:latin typeface="Calibri" pitchFamily="34" charset="0"/>
              <a:cs typeface="Calibri" pitchFamily="34" charset="0"/>
            </a:endParaRPr>
          </a:p>
          <a:p>
            <a:pPr marL="85725" lvl="0" eaLnBrk="0" fontAlgn="base" hangingPunct="0">
              <a:spcBef>
                <a:spcPct val="20000"/>
              </a:spcBef>
              <a:spcAft>
                <a:spcPct val="30000"/>
              </a:spcAft>
              <a:buSzPct val="90000"/>
            </a:pPr>
            <a:r>
              <a:rPr lang="en-GB" sz="800" dirty="0">
                <a:solidFill>
                  <a:srgbClr val="004A78"/>
                </a:solidFill>
                <a:latin typeface="Calibri" pitchFamily="34" charset="0"/>
                <a:cs typeface="Calibri" pitchFamily="34" charset="0"/>
              </a:rPr>
              <a:t>    </a:t>
            </a:r>
            <a:r>
              <a:rPr lang="en-GB" sz="800" dirty="0" smtClean="0">
                <a:solidFill>
                  <a:srgbClr val="004A78"/>
                </a:solidFill>
                <a:latin typeface="Calibri" pitchFamily="34" charset="0"/>
                <a:cs typeface="Calibri" pitchFamily="34" charset="0"/>
              </a:rPr>
              <a:t>   Initiative - ”</a:t>
            </a:r>
            <a:r>
              <a:rPr lang="en-GB" sz="800" dirty="0" err="1" smtClean="0">
                <a:solidFill>
                  <a:srgbClr val="004A78"/>
                </a:solidFill>
                <a:latin typeface="Calibri" pitchFamily="34" charset="0"/>
                <a:cs typeface="Calibri" pitchFamily="34" charset="0"/>
              </a:rPr>
              <a:t>Bildung</a:t>
            </a:r>
            <a:r>
              <a:rPr lang="en-GB" sz="800" dirty="0" smtClean="0">
                <a:solidFill>
                  <a:srgbClr val="004A78"/>
                </a:solidFill>
                <a:latin typeface="Calibri" pitchFamily="34" charset="0"/>
                <a:cs typeface="Calibri" pitchFamily="34" charset="0"/>
              </a:rPr>
              <a:t> </a:t>
            </a:r>
            <a:r>
              <a:rPr lang="en-GB" sz="800" dirty="0" err="1" smtClean="0">
                <a:solidFill>
                  <a:srgbClr val="004A78"/>
                </a:solidFill>
                <a:latin typeface="Calibri" pitchFamily="34" charset="0"/>
                <a:cs typeface="Calibri" pitchFamily="34" charset="0"/>
              </a:rPr>
              <a:t>für</a:t>
            </a:r>
            <a:r>
              <a:rPr lang="en-GB" sz="800" dirty="0" smtClean="0">
                <a:solidFill>
                  <a:srgbClr val="004A78"/>
                </a:solidFill>
                <a:latin typeface="Calibri" pitchFamily="34" charset="0"/>
                <a:cs typeface="Calibri" pitchFamily="34" charset="0"/>
              </a:rPr>
              <a:t> </a:t>
            </a:r>
            <a:r>
              <a:rPr lang="en-GB" sz="800" dirty="0" err="1" smtClean="0">
                <a:solidFill>
                  <a:srgbClr val="004A78"/>
                </a:solidFill>
                <a:latin typeface="Calibri" pitchFamily="34" charset="0"/>
                <a:cs typeface="Calibri" pitchFamily="34" charset="0"/>
              </a:rPr>
              <a:t>Alle</a:t>
            </a:r>
            <a:r>
              <a:rPr lang="en-GB" sz="800" dirty="0" smtClean="0">
                <a:solidFill>
                  <a:srgbClr val="004A78"/>
                </a:solidFill>
                <a:latin typeface="Calibri" pitchFamily="34" charset="0"/>
                <a:cs typeface="Calibri" pitchFamily="34" charset="0"/>
              </a:rPr>
              <a:t>”</a:t>
            </a:r>
            <a:endParaRPr lang="en-GB" sz="800" dirty="0">
              <a:solidFill>
                <a:srgbClr val="004A78"/>
              </a:solidFill>
              <a:latin typeface="Calibri" pitchFamily="34" charset="0"/>
              <a:cs typeface="Calibri" pitchFamily="34" charset="0"/>
            </a:endParaRPr>
          </a:p>
          <a:p>
            <a:pPr marL="314325" indent="-228600" eaLnBrk="0" fontAlgn="base" hangingPunct="0">
              <a:spcBef>
                <a:spcPct val="20000"/>
              </a:spcBef>
              <a:spcAft>
                <a:spcPct val="30000"/>
              </a:spcAft>
              <a:buSzPct val="90000"/>
              <a:buFont typeface="+mj-lt"/>
              <a:buAutoNum type="arabicPeriod" startAt="3"/>
            </a:pPr>
            <a:r>
              <a:rPr lang="de-DE" sz="800" b="1" dirty="0">
                <a:latin typeface="Calibri" pitchFamily="34" charset="0"/>
                <a:cs typeface="Calibri" pitchFamily="34" charset="0"/>
              </a:rPr>
              <a:t>Gleichstellung der Geschlechter / Stärkung der Rolle der Frauen</a:t>
            </a:r>
          </a:p>
          <a:p>
            <a:pPr marL="314325" indent="-228600" eaLnBrk="0" fontAlgn="base" hangingPunct="0">
              <a:spcBef>
                <a:spcPct val="20000"/>
              </a:spcBef>
              <a:spcAft>
                <a:spcPct val="30000"/>
              </a:spcAft>
              <a:buSzPct val="90000"/>
              <a:buFont typeface="+mj-lt"/>
              <a:buAutoNum type="arabicPeriod" startAt="7"/>
            </a:pPr>
            <a:r>
              <a:rPr lang="de-DE" sz="800" b="1" dirty="0">
                <a:latin typeface="Calibri" pitchFamily="34" charset="0"/>
                <a:cs typeface="Calibri" pitchFamily="34" charset="0"/>
              </a:rPr>
              <a:t>Ökologische Nachhaltigkeit</a:t>
            </a:r>
          </a:p>
          <a:p>
            <a:pPr marL="85725" lvl="0" eaLnBrk="0" fontAlgn="base" hangingPunct="0">
              <a:spcBef>
                <a:spcPct val="20000"/>
              </a:spcBef>
              <a:spcAft>
                <a:spcPct val="30000"/>
              </a:spcAft>
              <a:buSzPct val="90000"/>
            </a:pPr>
            <a:r>
              <a:rPr lang="en-GB" sz="800" dirty="0" smtClean="0">
                <a:solidFill>
                  <a:srgbClr val="004A78"/>
                </a:solidFill>
                <a:latin typeface="Calibri" pitchFamily="34" charset="0"/>
                <a:cs typeface="Calibri" pitchFamily="34" charset="0"/>
              </a:rPr>
              <a:t>        </a:t>
            </a:r>
            <a:r>
              <a:rPr lang="de-DE" sz="800" dirty="0" smtClean="0">
                <a:solidFill>
                  <a:srgbClr val="004A78"/>
                </a:solidFill>
                <a:latin typeface="Calibri" pitchFamily="34" charset="0"/>
                <a:cs typeface="Calibri" pitchFamily="34" charset="0"/>
              </a:rPr>
              <a:t>Abfallentsorgung</a:t>
            </a:r>
            <a:endParaRPr lang="de-DE" sz="800" b="1" dirty="0" smtClean="0">
              <a:solidFill>
                <a:srgbClr val="004A78"/>
              </a:solidFill>
              <a:latin typeface="Calibri" pitchFamily="34" charset="0"/>
              <a:cs typeface="Calibri" pitchFamily="34" charset="0"/>
            </a:endParaRPr>
          </a:p>
          <a:p>
            <a:pPr marL="314325" indent="-228600" eaLnBrk="0" fontAlgn="base" hangingPunct="0">
              <a:spcBef>
                <a:spcPct val="20000"/>
              </a:spcBef>
              <a:spcAft>
                <a:spcPct val="30000"/>
              </a:spcAft>
              <a:buSzPct val="90000"/>
              <a:buFont typeface="+mj-lt"/>
              <a:buAutoNum type="arabicPeriod" startAt="8"/>
            </a:pPr>
            <a:r>
              <a:rPr lang="de-DE" sz="800" b="1" dirty="0" smtClean="0">
                <a:latin typeface="Calibri" pitchFamily="34" charset="0"/>
                <a:cs typeface="Calibri" pitchFamily="34" charset="0"/>
              </a:rPr>
              <a:t>Aufbau </a:t>
            </a:r>
            <a:r>
              <a:rPr lang="de-DE" sz="800" b="1" dirty="0">
                <a:latin typeface="Calibri" pitchFamily="34" charset="0"/>
                <a:cs typeface="Calibri" pitchFamily="34" charset="0"/>
              </a:rPr>
              <a:t>einer globalen Partnerschaft für Entwicklung </a:t>
            </a:r>
            <a:endParaRPr lang="de-DE" sz="1000" b="1" dirty="0">
              <a:solidFill>
                <a:srgbClr val="004A78"/>
              </a:solidFill>
              <a:latin typeface="Calibri" pitchFamily="34" charset="0"/>
              <a:cs typeface="Calibri" pitchFamily="34" charset="0"/>
            </a:endParaRPr>
          </a:p>
        </p:txBody>
      </p:sp>
      <p:sp>
        <p:nvSpPr>
          <p:cNvPr id="28677" name="Line 6"/>
          <p:cNvSpPr>
            <a:spLocks noChangeShapeType="1"/>
          </p:cNvSpPr>
          <p:nvPr/>
        </p:nvSpPr>
        <p:spPr bwMode="auto">
          <a:xfrm flipV="1">
            <a:off x="1248755" y="4187285"/>
            <a:ext cx="0" cy="39384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fontAlgn="base">
              <a:spcBef>
                <a:spcPct val="0"/>
              </a:spcBef>
              <a:spcAft>
                <a:spcPct val="0"/>
              </a:spcAft>
            </a:pPr>
            <a:endParaRPr lang="de-DE" sz="1600" b="1">
              <a:solidFill>
                <a:srgbClr val="004A78"/>
              </a:solidFill>
            </a:endParaRPr>
          </a:p>
        </p:txBody>
      </p:sp>
      <p:sp>
        <p:nvSpPr>
          <p:cNvPr id="28678" name="Line 7"/>
          <p:cNvSpPr>
            <a:spLocks noChangeShapeType="1"/>
          </p:cNvSpPr>
          <p:nvPr/>
        </p:nvSpPr>
        <p:spPr bwMode="auto">
          <a:xfrm flipH="1">
            <a:off x="1230313" y="1988840"/>
            <a:ext cx="0" cy="3600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fontAlgn="base">
              <a:spcBef>
                <a:spcPct val="0"/>
              </a:spcBef>
              <a:spcAft>
                <a:spcPct val="0"/>
              </a:spcAft>
            </a:pPr>
            <a:endParaRPr lang="de-DE" sz="1600" b="1">
              <a:solidFill>
                <a:srgbClr val="004A78"/>
              </a:solidFill>
            </a:endParaRPr>
          </a:p>
        </p:txBody>
      </p:sp>
      <p:sp>
        <p:nvSpPr>
          <p:cNvPr id="28679" name="Rectangle 8"/>
          <p:cNvSpPr>
            <a:spLocks noChangeArrowheads="1"/>
          </p:cNvSpPr>
          <p:nvPr/>
        </p:nvSpPr>
        <p:spPr bwMode="black">
          <a:xfrm>
            <a:off x="2041085" y="3789362"/>
            <a:ext cx="6840537"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eaLnBrk="0" fontAlgn="base" hangingPunct="0">
              <a:spcBef>
                <a:spcPct val="20000"/>
              </a:spcBef>
              <a:spcAft>
                <a:spcPct val="30000"/>
              </a:spcAft>
              <a:buSzPct val="90000"/>
              <a:buFont typeface="Arial" pitchFamily="34" charset="0"/>
              <a:buNone/>
            </a:pPr>
            <a:endParaRPr lang="en-US" sz="1200" b="1">
              <a:solidFill>
                <a:srgbClr val="004A78"/>
              </a:solidFill>
            </a:endParaRPr>
          </a:p>
        </p:txBody>
      </p:sp>
      <p:sp>
        <p:nvSpPr>
          <p:cNvPr id="28680" name="Rectangle 9"/>
          <p:cNvSpPr>
            <a:spLocks noChangeArrowheads="1"/>
          </p:cNvSpPr>
          <p:nvPr/>
        </p:nvSpPr>
        <p:spPr bwMode="auto">
          <a:xfrm>
            <a:off x="3851275" y="6399213"/>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7C9BCE"/>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eaLnBrk="0" fontAlgn="base" hangingPunct="0">
              <a:spcBef>
                <a:spcPct val="20000"/>
              </a:spcBef>
              <a:spcAft>
                <a:spcPct val="30000"/>
              </a:spcAft>
              <a:buSzPct val="90000"/>
              <a:buFont typeface="Arial" pitchFamily="34" charset="0"/>
              <a:buNone/>
            </a:pPr>
            <a:endParaRPr lang="de-DE" sz="1600" b="1">
              <a:solidFill>
                <a:srgbClr val="004A78"/>
              </a:solidFill>
            </a:endParaRPr>
          </a:p>
        </p:txBody>
      </p:sp>
      <p:sp>
        <p:nvSpPr>
          <p:cNvPr id="28681" name="Rectangle 10"/>
          <p:cNvSpPr>
            <a:spLocks noChangeArrowheads="1"/>
          </p:cNvSpPr>
          <p:nvPr/>
        </p:nvSpPr>
        <p:spPr bwMode="auto">
          <a:xfrm>
            <a:off x="2220517" y="3042556"/>
            <a:ext cx="6677421" cy="3253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7C9BCE"/>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marL="179388" lvl="1" algn="just" eaLnBrk="0" fontAlgn="base" hangingPunct="0">
              <a:spcBef>
                <a:spcPct val="20000"/>
              </a:spcBef>
              <a:spcAft>
                <a:spcPct val="30000"/>
              </a:spcAft>
              <a:buSzPct val="90000"/>
            </a:pPr>
            <a:r>
              <a:rPr lang="de-DE" sz="1100" b="1" u="sng" dirty="0">
                <a:latin typeface="Calibri" pitchFamily="34" charset="0"/>
                <a:cs typeface="Calibri" pitchFamily="34" charset="0"/>
              </a:rPr>
              <a:t>Der entwicklungspolitische Beitrag:</a:t>
            </a:r>
            <a:r>
              <a:rPr lang="de-DE" sz="1100" b="1" dirty="0">
                <a:latin typeface="Calibri" pitchFamily="34" charset="0"/>
                <a:cs typeface="Calibri" pitchFamily="34" charset="0"/>
              </a:rPr>
              <a:t> </a:t>
            </a:r>
          </a:p>
          <a:p>
            <a:pPr marL="179388" lvl="1" algn="just" eaLnBrk="0" fontAlgn="base" hangingPunct="0">
              <a:spcBef>
                <a:spcPct val="20000"/>
              </a:spcBef>
              <a:spcAft>
                <a:spcPct val="30000"/>
              </a:spcAft>
              <a:buSzPct val="90000"/>
            </a:pPr>
            <a:r>
              <a:rPr lang="de-DE" sz="1100" dirty="0">
                <a:latin typeface="Calibri" pitchFamily="34" charset="0"/>
                <a:cs typeface="Calibri" pitchFamily="34" charset="0"/>
              </a:rPr>
              <a:t>Das Projekt fördert den Tourismus, die Gastronomie und entsprechende Ausbildungssektoren. Dies sind strategische Investitionsschwerpunkte der philippinischen Regierung. </a:t>
            </a:r>
          </a:p>
          <a:p>
            <a:pPr marL="179388" lvl="1" algn="just" eaLnBrk="0" fontAlgn="base" hangingPunct="0">
              <a:spcBef>
                <a:spcPts val="600"/>
              </a:spcBef>
              <a:spcAft>
                <a:spcPct val="30000"/>
              </a:spcAft>
              <a:buSzPct val="90000"/>
            </a:pPr>
            <a:r>
              <a:rPr lang="de-DE" sz="1100" b="1" u="sng" dirty="0">
                <a:latin typeface="Calibri" pitchFamily="34" charset="0"/>
                <a:cs typeface="Calibri" pitchFamily="34" charset="0"/>
              </a:rPr>
              <a:t>Hohe Aus- und Fortbildungseffekte: </a:t>
            </a:r>
          </a:p>
          <a:p>
            <a:pPr marL="350838" lvl="1" indent="-171450" algn="just" eaLnBrk="0" fontAlgn="base" hangingPunct="0">
              <a:spcBef>
                <a:spcPts val="600"/>
              </a:spcBef>
              <a:buSzPct val="90000"/>
              <a:buFont typeface="Arial" pitchFamily="34" charset="0"/>
              <a:buChar char="•"/>
            </a:pPr>
            <a:r>
              <a:rPr lang="de-DE" sz="1100" dirty="0">
                <a:latin typeface="Calibri" pitchFamily="34" charset="0"/>
                <a:cs typeface="Calibri" pitchFamily="34" charset="0"/>
              </a:rPr>
              <a:t>Berufsabsolventen werden von PG im In-/ Ausland vermittelt bzw. bei einer Existenzgründung unterstützt. </a:t>
            </a:r>
          </a:p>
          <a:p>
            <a:pPr marL="350838" lvl="1" indent="-171450" algn="just" eaLnBrk="0" fontAlgn="base" hangingPunct="0">
              <a:spcBef>
                <a:spcPts val="600"/>
              </a:spcBef>
              <a:buSzPct val="90000"/>
              <a:buFont typeface="Arial" pitchFamily="34" charset="0"/>
              <a:buChar char="•"/>
            </a:pPr>
            <a:r>
              <a:rPr lang="de-DE" sz="1100" dirty="0">
                <a:latin typeface="Calibri" pitchFamily="34" charset="0"/>
                <a:cs typeface="Calibri" pitchFamily="34" charset="0"/>
                <a:sym typeface="Wingdings"/>
              </a:rPr>
              <a:t>Durch die we</a:t>
            </a:r>
            <a:r>
              <a:rPr lang="de-DE" sz="1100" dirty="0">
                <a:latin typeface="Calibri" pitchFamily="34" charset="0"/>
                <a:cs typeface="Calibri" pitchFamily="34" charset="0"/>
              </a:rPr>
              <a:t>ltweite Kooperation und den Austausch mit Partnerschulen im Ausland (u. a. Kanada, Thailand, Australien), erzielt die PG ein hohes Maß an Technologie- und Know-how-Transfer.</a:t>
            </a:r>
          </a:p>
          <a:p>
            <a:pPr marL="179388" lvl="1" algn="just" eaLnBrk="0" fontAlgn="base" hangingPunct="0">
              <a:spcBef>
                <a:spcPts val="600"/>
              </a:spcBef>
              <a:spcAft>
                <a:spcPct val="30000"/>
              </a:spcAft>
              <a:buSzPct val="90000"/>
            </a:pPr>
            <a:r>
              <a:rPr lang="de-DE" sz="1100" b="1" u="sng" dirty="0">
                <a:latin typeface="Calibri" pitchFamily="34" charset="0"/>
                <a:cs typeface="Calibri" pitchFamily="34" charset="0"/>
              </a:rPr>
              <a:t>Mittelverwendung der DEG:</a:t>
            </a:r>
            <a:r>
              <a:rPr lang="de-DE" sz="1100" b="1" dirty="0">
                <a:latin typeface="Calibri" pitchFamily="34" charset="0"/>
                <a:cs typeface="Calibri" pitchFamily="34" charset="0"/>
              </a:rPr>
              <a:t>  </a:t>
            </a:r>
            <a:r>
              <a:rPr lang="de-DE" sz="1100" dirty="0">
                <a:latin typeface="Calibri" pitchFamily="34" charset="0"/>
                <a:cs typeface="Calibri" pitchFamily="34" charset="0"/>
              </a:rPr>
              <a:t>Expansion der Gruppe (neue Schulgebäude, Restaurants, Hotelerweiterung (zusätzliche Zimmer), Kapazitätsausbau der ‚</a:t>
            </a:r>
            <a:r>
              <a:rPr lang="de-DE" sz="1100" dirty="0" err="1">
                <a:latin typeface="Calibri" pitchFamily="34" charset="0"/>
                <a:cs typeface="Calibri" pitchFamily="34" charset="0"/>
              </a:rPr>
              <a:t>food</a:t>
            </a:r>
            <a:r>
              <a:rPr lang="de-DE" sz="1100" dirty="0">
                <a:latin typeface="Calibri" pitchFamily="34" charset="0"/>
                <a:cs typeface="Calibri" pitchFamily="34" charset="0"/>
              </a:rPr>
              <a:t> </a:t>
            </a:r>
            <a:r>
              <a:rPr lang="de-DE" sz="1100" dirty="0" err="1">
                <a:latin typeface="Calibri" pitchFamily="34" charset="0"/>
                <a:cs typeface="Calibri" pitchFamily="34" charset="0"/>
              </a:rPr>
              <a:t>production</a:t>
            </a:r>
            <a:r>
              <a:rPr lang="de-DE" sz="1100" dirty="0">
                <a:latin typeface="Calibri" pitchFamily="34" charset="0"/>
                <a:cs typeface="Calibri" pitchFamily="34" charset="0"/>
              </a:rPr>
              <a:t> </a:t>
            </a:r>
            <a:r>
              <a:rPr lang="de-DE" sz="1100" dirty="0" err="1">
                <a:latin typeface="Calibri" pitchFamily="34" charset="0"/>
                <a:cs typeface="Calibri" pitchFamily="34" charset="0"/>
              </a:rPr>
              <a:t>line</a:t>
            </a:r>
            <a:r>
              <a:rPr lang="de-DE" sz="1100" dirty="0">
                <a:latin typeface="Calibri" pitchFamily="34" charset="0"/>
                <a:cs typeface="Calibri" pitchFamily="34" charset="0"/>
              </a:rPr>
              <a:t>’, ökologischer Obst + Gemüseanbau) und Modernisierung der diversen </a:t>
            </a:r>
            <a:r>
              <a:rPr lang="de-DE" sz="1100" dirty="0" err="1">
                <a:latin typeface="Calibri" pitchFamily="34" charset="0"/>
                <a:cs typeface="Calibri" pitchFamily="34" charset="0"/>
              </a:rPr>
              <a:t>Cravings</a:t>
            </a:r>
            <a:r>
              <a:rPr lang="de-DE" sz="1100" dirty="0">
                <a:latin typeface="Calibri" pitchFamily="34" charset="0"/>
                <a:cs typeface="Calibri" pitchFamily="34" charset="0"/>
              </a:rPr>
              <a:t>-Standorte (Hotels, Event Management) gewährt.</a:t>
            </a:r>
          </a:p>
          <a:p>
            <a:pPr marL="179388" lvl="1" algn="just" eaLnBrk="0" fontAlgn="base" hangingPunct="0">
              <a:spcBef>
                <a:spcPts val="600"/>
              </a:spcBef>
              <a:spcAft>
                <a:spcPct val="30000"/>
              </a:spcAft>
              <a:buSzPct val="90000"/>
            </a:pPr>
            <a:r>
              <a:rPr lang="en-GB" sz="1100" b="1" u="sng" dirty="0">
                <a:latin typeface="Calibri" pitchFamily="34" charset="0"/>
                <a:cs typeface="Calibri" pitchFamily="34" charset="0"/>
              </a:rPr>
              <a:t>MDG </a:t>
            </a:r>
            <a:r>
              <a:rPr lang="en-GB" sz="1100" b="1" u="sng" dirty="0" err="1">
                <a:latin typeface="Calibri" pitchFamily="34" charset="0"/>
                <a:cs typeface="Calibri" pitchFamily="34" charset="0"/>
              </a:rPr>
              <a:t>Beiträge</a:t>
            </a:r>
            <a:r>
              <a:rPr lang="en-GB" sz="1100" b="1" u="sng" dirty="0">
                <a:latin typeface="Calibri" pitchFamily="34" charset="0"/>
                <a:cs typeface="Calibri" pitchFamily="34" charset="0"/>
              </a:rPr>
              <a:t>:</a:t>
            </a:r>
            <a:r>
              <a:rPr lang="en-GB" sz="1100" b="1" dirty="0">
                <a:latin typeface="Calibri" pitchFamily="34" charset="0"/>
                <a:cs typeface="Calibri" pitchFamily="34" charset="0"/>
              </a:rPr>
              <a:t> </a:t>
            </a:r>
            <a:r>
              <a:rPr lang="de-DE" sz="1100" dirty="0">
                <a:latin typeface="Calibri" pitchFamily="34" charset="0"/>
                <a:cs typeface="Calibri" pitchFamily="34" charset="0"/>
              </a:rPr>
              <a:t>Die </a:t>
            </a:r>
            <a:r>
              <a:rPr lang="de-DE" sz="1100" dirty="0" err="1">
                <a:latin typeface="Calibri" pitchFamily="34" charset="0"/>
                <a:cs typeface="Calibri" pitchFamily="34" charset="0"/>
              </a:rPr>
              <a:t>Cravings</a:t>
            </a:r>
            <a:r>
              <a:rPr lang="de-DE" sz="1100" dirty="0">
                <a:latin typeface="Calibri" pitchFamily="34" charset="0"/>
                <a:cs typeface="Calibri" pitchFamily="34" charset="0"/>
              </a:rPr>
              <a:t> Gruppe betreibt ein </a:t>
            </a:r>
            <a:r>
              <a:rPr lang="de-DE" sz="1100" dirty="0" err="1">
                <a:latin typeface="Calibri" pitchFamily="34" charset="0"/>
                <a:cs typeface="Calibri" pitchFamily="34" charset="0"/>
              </a:rPr>
              <a:t>Outreach</a:t>
            </a:r>
            <a:r>
              <a:rPr lang="de-DE" sz="1100" dirty="0">
                <a:latin typeface="Calibri" pitchFamily="34" charset="0"/>
                <a:cs typeface="Calibri" pitchFamily="34" charset="0"/>
              </a:rPr>
              <a:t>-Programm, das Koch- und </a:t>
            </a:r>
            <a:r>
              <a:rPr lang="de-DE" sz="1100" dirty="0" err="1">
                <a:latin typeface="Calibri" pitchFamily="34" charset="0"/>
                <a:cs typeface="Calibri" pitchFamily="34" charset="0"/>
              </a:rPr>
              <a:t>Hospitality</a:t>
            </a:r>
            <a:r>
              <a:rPr lang="de-DE" sz="1100" dirty="0">
                <a:latin typeface="Calibri" pitchFamily="34" charset="0"/>
                <a:cs typeface="Calibri" pitchFamily="34" charset="0"/>
              </a:rPr>
              <a:t>-Kurse in benachteiligten Gemeinden (mobiler Bus mit Lehrküche) anbietet. Dort werden den Teilnehmern Fähigkeiten vermittelt, die ihre Arbeitsmarktchancen verbessern und somit einen Weg aus der Armut ermöglichen. Durch umweltfreundliche Abfallentsorgung trägt die </a:t>
            </a:r>
            <a:r>
              <a:rPr lang="de-DE" sz="1100" dirty="0" err="1">
                <a:latin typeface="Calibri" pitchFamily="34" charset="0"/>
                <a:cs typeface="Calibri" pitchFamily="34" charset="0"/>
              </a:rPr>
              <a:t>Cravings</a:t>
            </a:r>
            <a:r>
              <a:rPr lang="de-DE" sz="1100" dirty="0">
                <a:latin typeface="Calibri" pitchFamily="34" charset="0"/>
                <a:cs typeface="Calibri" pitchFamily="34" charset="0"/>
              </a:rPr>
              <a:t> Gruppe </a:t>
            </a:r>
            <a:r>
              <a:rPr lang="de-DE" sz="1100" dirty="0" smtClean="0">
                <a:latin typeface="Calibri" pitchFamily="34" charset="0"/>
                <a:cs typeface="Calibri" pitchFamily="34" charset="0"/>
              </a:rPr>
              <a:t>dazu </a:t>
            </a:r>
            <a:r>
              <a:rPr lang="de-DE" sz="1100" dirty="0">
                <a:latin typeface="Calibri" pitchFamily="34" charset="0"/>
                <a:cs typeface="Calibri" pitchFamily="34" charset="0"/>
              </a:rPr>
              <a:t>bei, die Abfallentsorgung auf den Philippinen ökologisch nachhaltig zu gestalten.</a:t>
            </a:r>
          </a:p>
        </p:txBody>
      </p:sp>
      <p:sp>
        <p:nvSpPr>
          <p:cNvPr id="28682" name="Rectangle 14"/>
          <p:cNvSpPr>
            <a:spLocks noChangeArrowheads="1"/>
          </p:cNvSpPr>
          <p:nvPr/>
        </p:nvSpPr>
        <p:spPr bwMode="black">
          <a:xfrm>
            <a:off x="395536" y="116632"/>
            <a:ext cx="7146612"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08000" rIns="0" bIns="0"/>
          <a:lstStyle/>
          <a:p>
            <a:pPr eaLnBrk="0" fontAlgn="base" hangingPunct="0">
              <a:spcBef>
                <a:spcPct val="20000"/>
              </a:spcBef>
              <a:spcAft>
                <a:spcPct val="30000"/>
              </a:spcAft>
              <a:buSzPct val="90000"/>
            </a:pPr>
            <a:r>
              <a:rPr lang="de-DE" b="1" dirty="0" smtClean="0">
                <a:solidFill>
                  <a:srgbClr val="FFFFFF"/>
                </a:solidFill>
              </a:rPr>
              <a:t/>
            </a:r>
            <a:br>
              <a:rPr lang="de-DE" b="1" dirty="0" smtClean="0">
                <a:solidFill>
                  <a:srgbClr val="FFFFFF"/>
                </a:solidFill>
              </a:rPr>
            </a:br>
            <a:r>
              <a:rPr lang="de-DE" sz="2000" b="1" dirty="0">
                <a:solidFill>
                  <a:srgbClr val="FFFFFF"/>
                </a:solidFill>
              </a:rPr>
              <a:t>KMU und Berufsausbildungsförderung </a:t>
            </a:r>
            <a:r>
              <a:rPr lang="de-DE" sz="2000" b="1" dirty="0" smtClean="0">
                <a:solidFill>
                  <a:srgbClr val="FFFFFF"/>
                </a:solidFill>
              </a:rPr>
              <a:t>auf </a:t>
            </a:r>
            <a:r>
              <a:rPr lang="de-DE" sz="2000" b="1" dirty="0">
                <a:solidFill>
                  <a:srgbClr val="FFFFFF"/>
                </a:solidFill>
              </a:rPr>
              <a:t>den </a:t>
            </a:r>
            <a:r>
              <a:rPr lang="de-DE" sz="2000" b="1" dirty="0" smtClean="0">
                <a:solidFill>
                  <a:srgbClr val="FFFFFF"/>
                </a:solidFill>
              </a:rPr>
              <a:t>Philippinnen</a:t>
            </a:r>
            <a:endParaRPr lang="de-DE" sz="2000" b="1" dirty="0">
              <a:solidFill>
                <a:srgbClr val="FFFFFF"/>
              </a:solidFill>
            </a:endParaRP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122" r="13004"/>
          <a:stretch/>
        </p:blipFill>
        <p:spPr bwMode="auto">
          <a:xfrm>
            <a:off x="5630278" y="1340768"/>
            <a:ext cx="1612347" cy="1633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810" r="3438"/>
          <a:stretch/>
        </p:blipFill>
        <p:spPr bwMode="auto">
          <a:xfrm>
            <a:off x="2436766" y="1340768"/>
            <a:ext cx="1644002" cy="160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177" r="6498"/>
          <a:stretch/>
        </p:blipFill>
        <p:spPr bwMode="auto">
          <a:xfrm>
            <a:off x="7242625" y="1412776"/>
            <a:ext cx="1577847" cy="160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26911"/>
          <a:stretch/>
        </p:blipFill>
        <p:spPr bwMode="auto">
          <a:xfrm>
            <a:off x="4080768" y="1340768"/>
            <a:ext cx="1549510" cy="160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oliennummernplatzhalter 2"/>
          <p:cNvSpPr>
            <a:spLocks noGrp="1"/>
          </p:cNvSpPr>
          <p:nvPr>
            <p:ph type="sldNum" sz="quarter" idx="10"/>
          </p:nvPr>
        </p:nvSpPr>
        <p:spPr/>
        <p:txBody>
          <a:bodyPr/>
          <a:lstStyle/>
          <a:p>
            <a:pPr>
              <a:defRPr/>
            </a:pPr>
            <a:fld id="{CA4275D5-38BF-4DEB-95DA-44F436B1984C}" type="slidenum">
              <a:rPr lang="de-DE" smtClean="0"/>
              <a:pPr>
                <a:defRPr/>
              </a:pPr>
              <a:t>4</a:t>
            </a:fld>
            <a:endParaRPr lang="de-DE"/>
          </a:p>
        </p:txBody>
      </p:sp>
    </p:spTree>
    <p:extLst>
      <p:ext uri="{BB962C8B-B14F-4D97-AF65-F5344CB8AC3E}">
        <p14:creationId xmlns:p14="http://schemas.microsoft.com/office/powerpoint/2010/main" xmlns="" val="109016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_DEG">
  <a:themeElements>
    <a:clrScheme name="Vorlage_DEG 2">
      <a:dk1>
        <a:srgbClr val="004A78"/>
      </a:dk1>
      <a:lt1>
        <a:srgbClr val="FFFFFF"/>
      </a:lt1>
      <a:dk2>
        <a:srgbClr val="FFFFFF"/>
      </a:dk2>
      <a:lt2>
        <a:srgbClr val="8F9EA9"/>
      </a:lt2>
      <a:accent1>
        <a:srgbClr val="EE9226"/>
      </a:accent1>
      <a:accent2>
        <a:srgbClr val="B3CDF3"/>
      </a:accent2>
      <a:accent3>
        <a:srgbClr val="FFFFFF"/>
      </a:accent3>
      <a:accent4>
        <a:srgbClr val="003E65"/>
      </a:accent4>
      <a:accent5>
        <a:srgbClr val="F5C7AC"/>
      </a:accent5>
      <a:accent6>
        <a:srgbClr val="A2BADC"/>
      </a:accent6>
      <a:hlink>
        <a:srgbClr val="8F9EA9"/>
      </a:hlink>
      <a:folHlink>
        <a:srgbClr val="7D7D7D"/>
      </a:folHlink>
    </a:clrScheme>
    <a:fontScheme name="Vorlage_DEG">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rgbClr val="7C9BCE"/>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355600" marR="0" indent="-355600" algn="l" defTabSz="914400" rtl="0" eaLnBrk="0" fontAlgn="base" latinLnBrk="0" hangingPunct="0">
          <a:lnSpc>
            <a:spcPct val="100000"/>
          </a:lnSpc>
          <a:spcBef>
            <a:spcPct val="20000"/>
          </a:spcBef>
          <a:spcAft>
            <a:spcPct val="30000"/>
          </a:spcAft>
          <a:buClrTx/>
          <a:buSzPct val="90000"/>
          <a:buFont typeface="Arial" charset="0"/>
          <a:buNone/>
          <a:tabLst/>
          <a:defRPr kumimoji="0" lang="de-DE" sz="1600" b="1" i="0" u="none" strike="noStrike" cap="none" normalizeH="0" baseline="0" smtClean="0">
            <a:ln>
              <a:noFill/>
            </a:ln>
            <a:solidFill>
              <a:srgbClr val="004A78"/>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rgbClr val="7C9BCE"/>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355600" marR="0" indent="-355600" algn="l" defTabSz="914400" rtl="0" eaLnBrk="0" fontAlgn="base" latinLnBrk="0" hangingPunct="0">
          <a:lnSpc>
            <a:spcPct val="100000"/>
          </a:lnSpc>
          <a:spcBef>
            <a:spcPct val="20000"/>
          </a:spcBef>
          <a:spcAft>
            <a:spcPct val="30000"/>
          </a:spcAft>
          <a:buClrTx/>
          <a:buSzPct val="90000"/>
          <a:buFont typeface="Arial" charset="0"/>
          <a:buNone/>
          <a:tabLst/>
          <a:defRPr kumimoji="0" lang="de-DE" sz="1600" b="1" i="0" u="none" strike="noStrike" cap="none" normalizeH="0" baseline="0" smtClean="0">
            <a:ln>
              <a:noFill/>
            </a:ln>
            <a:solidFill>
              <a:srgbClr val="004A78"/>
            </a:solidFill>
            <a:effectLst/>
            <a:latin typeface="Arial" charset="0"/>
            <a:ea typeface="ＭＳ Ｐゴシック" charset="-128"/>
          </a:defRPr>
        </a:defPPr>
      </a:lstStyle>
    </a:lnDef>
  </a:objectDefaults>
  <a:extraClrSchemeLst>
    <a:extraClrScheme>
      <a:clrScheme name="Vorlage_DEG 1">
        <a:dk1>
          <a:srgbClr val="004A78"/>
        </a:dk1>
        <a:lt1>
          <a:srgbClr val="FFFFFF"/>
        </a:lt1>
        <a:dk2>
          <a:srgbClr val="B3CDF3"/>
        </a:dk2>
        <a:lt2>
          <a:srgbClr val="8F9EA9"/>
        </a:lt2>
        <a:accent1>
          <a:srgbClr val="EE9226"/>
        </a:accent1>
        <a:accent2>
          <a:srgbClr val="7C9BC8"/>
        </a:accent2>
        <a:accent3>
          <a:srgbClr val="FFFFFF"/>
        </a:accent3>
        <a:accent4>
          <a:srgbClr val="003E65"/>
        </a:accent4>
        <a:accent5>
          <a:srgbClr val="F5C7AC"/>
        </a:accent5>
        <a:accent6>
          <a:srgbClr val="708CB5"/>
        </a:accent6>
        <a:hlink>
          <a:srgbClr val="A3C483"/>
        </a:hlink>
        <a:folHlink>
          <a:srgbClr val="AA87B8"/>
        </a:folHlink>
      </a:clrScheme>
      <a:clrMap bg1="lt1" tx1="dk1" bg2="lt2" tx2="dk2" accent1="accent1" accent2="accent2" accent3="accent3" accent4="accent4" accent5="accent5" accent6="accent6" hlink="hlink" folHlink="folHlink"/>
    </a:extraClrScheme>
    <a:extraClrScheme>
      <a:clrScheme name="Vorlage_DEG 2">
        <a:dk1>
          <a:srgbClr val="004A78"/>
        </a:dk1>
        <a:lt1>
          <a:srgbClr val="FFFFFF"/>
        </a:lt1>
        <a:dk2>
          <a:srgbClr val="FFFFFF"/>
        </a:dk2>
        <a:lt2>
          <a:srgbClr val="8F9EA9"/>
        </a:lt2>
        <a:accent1>
          <a:srgbClr val="EE9226"/>
        </a:accent1>
        <a:accent2>
          <a:srgbClr val="B3CDF3"/>
        </a:accent2>
        <a:accent3>
          <a:srgbClr val="FFFFFF"/>
        </a:accent3>
        <a:accent4>
          <a:srgbClr val="003E65"/>
        </a:accent4>
        <a:accent5>
          <a:srgbClr val="F5C7AC"/>
        </a:accent5>
        <a:accent6>
          <a:srgbClr val="A2BADC"/>
        </a:accent6>
        <a:hlink>
          <a:srgbClr val="8F9EA9"/>
        </a:hlink>
        <a:folHlink>
          <a:srgbClr val="7D7D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821</Words>
  <Application>Microsoft Office PowerPoint</Application>
  <PresentationFormat>Bildschirmpräsentation (4:3)</PresentationFormat>
  <Paragraphs>91</Paragraphs>
  <Slides>4</Slides>
  <Notes>3</Notes>
  <HiddenSlides>0</HiddenSlides>
  <MMClips>0</MMClips>
  <ScaleCrop>false</ScaleCrop>
  <HeadingPairs>
    <vt:vector size="4" baseType="variant">
      <vt:variant>
        <vt:lpstr>Design</vt:lpstr>
      </vt:variant>
      <vt:variant>
        <vt:i4>7</vt:i4>
      </vt:variant>
      <vt:variant>
        <vt:lpstr>Folientitel</vt:lpstr>
      </vt:variant>
      <vt:variant>
        <vt:i4>4</vt:i4>
      </vt:variant>
    </vt:vector>
  </HeadingPairs>
  <TitlesOfParts>
    <vt:vector size="11" baseType="lpstr">
      <vt:lpstr>Vorlage_DEG</vt:lpstr>
      <vt:lpstr>4_Benutzerdefiniertes Design</vt:lpstr>
      <vt:lpstr>5_Benutzerdefiniertes Design</vt:lpstr>
      <vt:lpstr>3_Benutzerdefiniertes Design</vt:lpstr>
      <vt:lpstr>1_Benutzerdefiniertes Design</vt:lpstr>
      <vt:lpstr>2_Benutzerdefiniertes Design</vt:lpstr>
      <vt:lpstr>Benutzerdefiniertes Design</vt:lpstr>
      <vt:lpstr> Beitrag des Tourismus zur  nachhaltigen Entwicklung   Erreichung der Millenniumsentwicklungsziele</vt:lpstr>
      <vt:lpstr>Folie 2</vt:lpstr>
      <vt:lpstr>Folie 3</vt:lpstr>
      <vt:lpstr>Folie 4</vt:lpstr>
    </vt:vector>
  </TitlesOfParts>
  <Company>DEG 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Verner Ayukegba</dc:creator>
  <cp:lastModifiedBy>verlauschsy</cp:lastModifiedBy>
  <cp:revision>202</cp:revision>
  <cp:lastPrinted>2011-07-04T06:59:06Z</cp:lastPrinted>
  <dcterms:created xsi:type="dcterms:W3CDTF">2011-03-15T09:14:04Z</dcterms:created>
  <dcterms:modified xsi:type="dcterms:W3CDTF">2012-02-27T09:06:56Z</dcterms:modified>
</cp:coreProperties>
</file>